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6" r:id="rId2"/>
    <p:sldId id="257" r:id="rId3"/>
    <p:sldId id="261" r:id="rId4"/>
    <p:sldId id="266" r:id="rId5"/>
    <p:sldId id="262" r:id="rId6"/>
    <p:sldId id="260" r:id="rId7"/>
    <p:sldId id="274" r:id="rId8"/>
    <p:sldId id="278" r:id="rId9"/>
    <p:sldId id="277" r:id="rId10"/>
    <p:sldId id="279" r:id="rId11"/>
    <p:sldId id="267" r:id="rId12"/>
    <p:sldId id="280" r:id="rId13"/>
    <p:sldId id="265"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89"/>
  </p:normalViewPr>
  <p:slideViewPr>
    <p:cSldViewPr snapToGrid="0" snapToObjects="1">
      <p:cViewPr varScale="1">
        <p:scale>
          <a:sx n="90" d="100"/>
          <a:sy n="90" d="100"/>
        </p:scale>
        <p:origin x="232" y="576"/>
      </p:cViewPr>
      <p:guideLst/>
    </p:cSldViewPr>
  </p:slid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6" d="100"/>
          <a:sy n="86" d="100"/>
        </p:scale>
        <p:origin x="3928"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D30172-851F-4D2E-AB09-5AC25D0BAC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2856025-6740-4F50-8473-2EF30AF2571F}">
      <dgm:prSet/>
      <dgm:spPr/>
      <dgm:t>
        <a:bodyPr/>
        <a:lstStyle/>
        <a:p>
          <a:r>
            <a:rPr lang="en-US" b="1"/>
            <a:t>Executive Summary</a:t>
          </a:r>
          <a:endParaRPr lang="en-US"/>
        </a:p>
      </dgm:t>
    </dgm:pt>
    <dgm:pt modelId="{D048643B-E90F-4E66-8FC7-647301181E2A}" type="parTrans" cxnId="{821EBBA1-E050-4637-9D6A-E6DD15A67214}">
      <dgm:prSet/>
      <dgm:spPr/>
      <dgm:t>
        <a:bodyPr/>
        <a:lstStyle/>
        <a:p>
          <a:endParaRPr lang="en-US"/>
        </a:p>
      </dgm:t>
    </dgm:pt>
    <dgm:pt modelId="{086FB14C-49BB-498F-BF97-D77074894616}" type="sibTrans" cxnId="{821EBBA1-E050-4637-9D6A-E6DD15A67214}">
      <dgm:prSet/>
      <dgm:spPr/>
      <dgm:t>
        <a:bodyPr/>
        <a:lstStyle/>
        <a:p>
          <a:endParaRPr lang="en-US"/>
        </a:p>
      </dgm:t>
    </dgm:pt>
    <dgm:pt modelId="{06825023-23D6-4856-8274-5CF31CD898EA}">
      <dgm:prSet/>
      <dgm:spPr/>
      <dgm:t>
        <a:bodyPr/>
        <a:lstStyle/>
        <a:p>
          <a:r>
            <a:rPr lang="en-US"/>
            <a:t>Findings</a:t>
          </a:r>
        </a:p>
      </dgm:t>
    </dgm:pt>
    <dgm:pt modelId="{4EC679FD-4B21-4A58-BF80-6B2B8D41ABD1}" type="parTrans" cxnId="{C201891A-B657-4E08-A180-D1BEEB05753E}">
      <dgm:prSet/>
      <dgm:spPr/>
      <dgm:t>
        <a:bodyPr/>
        <a:lstStyle/>
        <a:p>
          <a:endParaRPr lang="en-US"/>
        </a:p>
      </dgm:t>
    </dgm:pt>
    <dgm:pt modelId="{7D425280-F4C6-4DE0-88DB-2ED72D568AC6}" type="sibTrans" cxnId="{C201891A-B657-4E08-A180-D1BEEB05753E}">
      <dgm:prSet/>
      <dgm:spPr/>
      <dgm:t>
        <a:bodyPr/>
        <a:lstStyle/>
        <a:p>
          <a:endParaRPr lang="en-US"/>
        </a:p>
      </dgm:t>
    </dgm:pt>
    <dgm:pt modelId="{59847D24-75E8-4312-88C9-E5C95B43522A}">
      <dgm:prSet/>
      <dgm:spPr/>
      <dgm:t>
        <a:bodyPr/>
        <a:lstStyle/>
        <a:p>
          <a:r>
            <a:rPr lang="en-US"/>
            <a:t>Next Steps</a:t>
          </a:r>
        </a:p>
      </dgm:t>
    </dgm:pt>
    <dgm:pt modelId="{657A0CDD-8863-4DE6-A292-816429F201A6}" type="parTrans" cxnId="{2CF80A82-B119-4916-8491-1650D5414FA9}">
      <dgm:prSet/>
      <dgm:spPr/>
      <dgm:t>
        <a:bodyPr/>
        <a:lstStyle/>
        <a:p>
          <a:endParaRPr lang="en-US"/>
        </a:p>
      </dgm:t>
    </dgm:pt>
    <dgm:pt modelId="{8DD8B3BB-D00A-442C-95B8-2ACB6012A3F1}" type="sibTrans" cxnId="{2CF80A82-B119-4916-8491-1650D5414FA9}">
      <dgm:prSet/>
      <dgm:spPr/>
      <dgm:t>
        <a:bodyPr/>
        <a:lstStyle/>
        <a:p>
          <a:endParaRPr lang="en-US"/>
        </a:p>
      </dgm:t>
    </dgm:pt>
    <dgm:pt modelId="{A5962B4A-494B-42D1-8D15-AA2CA6ACFEF6}">
      <dgm:prSet/>
      <dgm:spPr/>
      <dgm:t>
        <a:bodyPr/>
        <a:lstStyle/>
        <a:p>
          <a:r>
            <a:rPr lang="en-US"/>
            <a:t>Acknowledgement</a:t>
          </a:r>
        </a:p>
      </dgm:t>
    </dgm:pt>
    <dgm:pt modelId="{CA4F45E3-B2A6-4370-BAF3-D39EED6E7F50}" type="parTrans" cxnId="{C88736B9-0F7B-4B0A-8A2B-A26B1EA6CC5F}">
      <dgm:prSet/>
      <dgm:spPr/>
      <dgm:t>
        <a:bodyPr/>
        <a:lstStyle/>
        <a:p>
          <a:endParaRPr lang="en-US"/>
        </a:p>
      </dgm:t>
    </dgm:pt>
    <dgm:pt modelId="{32214041-8F3E-47E9-B881-9A19928ED4A7}" type="sibTrans" cxnId="{C88736B9-0F7B-4B0A-8A2B-A26B1EA6CC5F}">
      <dgm:prSet/>
      <dgm:spPr/>
      <dgm:t>
        <a:bodyPr/>
        <a:lstStyle/>
        <a:p>
          <a:endParaRPr lang="en-US"/>
        </a:p>
      </dgm:t>
    </dgm:pt>
    <dgm:pt modelId="{146EFB79-5313-43DB-ADDD-070ED6517C11}" type="pres">
      <dgm:prSet presAssocID="{16D30172-851F-4D2E-AB09-5AC25D0BAC3B}" presName="root" presStyleCnt="0">
        <dgm:presLayoutVars>
          <dgm:dir/>
          <dgm:resizeHandles val="exact"/>
        </dgm:presLayoutVars>
      </dgm:prSet>
      <dgm:spPr/>
    </dgm:pt>
    <dgm:pt modelId="{2273FE19-8517-40EE-AF45-6C62D7655ADF}" type="pres">
      <dgm:prSet presAssocID="{72856025-6740-4F50-8473-2EF30AF2571F}" presName="compNode" presStyleCnt="0"/>
      <dgm:spPr/>
    </dgm:pt>
    <dgm:pt modelId="{F26045BC-A8BA-4C9A-9F93-454E73CA6AC3}" type="pres">
      <dgm:prSet presAssocID="{72856025-6740-4F50-8473-2EF30AF257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32B485B-4F82-4D5F-9B8A-B578137368D3}" type="pres">
      <dgm:prSet presAssocID="{72856025-6740-4F50-8473-2EF30AF2571F}" presName="spaceRect" presStyleCnt="0"/>
      <dgm:spPr/>
    </dgm:pt>
    <dgm:pt modelId="{5B21D3BE-FF75-4128-80F7-7B3BC0942C27}" type="pres">
      <dgm:prSet presAssocID="{72856025-6740-4F50-8473-2EF30AF2571F}" presName="textRect" presStyleLbl="revTx" presStyleIdx="0" presStyleCnt="4">
        <dgm:presLayoutVars>
          <dgm:chMax val="1"/>
          <dgm:chPref val="1"/>
        </dgm:presLayoutVars>
      </dgm:prSet>
      <dgm:spPr/>
    </dgm:pt>
    <dgm:pt modelId="{73D01221-3E22-4A8F-93EE-750E253F2298}" type="pres">
      <dgm:prSet presAssocID="{086FB14C-49BB-498F-BF97-D77074894616}" presName="sibTrans" presStyleCnt="0"/>
      <dgm:spPr/>
    </dgm:pt>
    <dgm:pt modelId="{03064A67-2E57-48B1-9D5B-AAEAA483C857}" type="pres">
      <dgm:prSet presAssocID="{06825023-23D6-4856-8274-5CF31CD898EA}" presName="compNode" presStyleCnt="0"/>
      <dgm:spPr/>
    </dgm:pt>
    <dgm:pt modelId="{01A89992-C09E-44B8-B067-F841743AB366}" type="pres">
      <dgm:prSet presAssocID="{06825023-23D6-4856-8274-5CF31CD898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6702EBF-C2A1-47E1-927E-304088DBF17E}" type="pres">
      <dgm:prSet presAssocID="{06825023-23D6-4856-8274-5CF31CD898EA}" presName="spaceRect" presStyleCnt="0"/>
      <dgm:spPr/>
    </dgm:pt>
    <dgm:pt modelId="{DF61C840-B4CC-409E-8CDB-111C3E1BEEF5}" type="pres">
      <dgm:prSet presAssocID="{06825023-23D6-4856-8274-5CF31CD898EA}" presName="textRect" presStyleLbl="revTx" presStyleIdx="1" presStyleCnt="4">
        <dgm:presLayoutVars>
          <dgm:chMax val="1"/>
          <dgm:chPref val="1"/>
        </dgm:presLayoutVars>
      </dgm:prSet>
      <dgm:spPr/>
    </dgm:pt>
    <dgm:pt modelId="{588FFA6C-C73B-4205-8F4E-6089B80452B4}" type="pres">
      <dgm:prSet presAssocID="{7D425280-F4C6-4DE0-88DB-2ED72D568AC6}" presName="sibTrans" presStyleCnt="0"/>
      <dgm:spPr/>
    </dgm:pt>
    <dgm:pt modelId="{9B27E396-D037-4937-9447-5C7EF36EF1FD}" type="pres">
      <dgm:prSet presAssocID="{59847D24-75E8-4312-88C9-E5C95B43522A}" presName="compNode" presStyleCnt="0"/>
      <dgm:spPr/>
    </dgm:pt>
    <dgm:pt modelId="{277B5E49-5993-48FD-995D-5A7E55E68E48}" type="pres">
      <dgm:prSet presAssocID="{59847D24-75E8-4312-88C9-E5C95B4352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prints"/>
        </a:ext>
      </dgm:extLst>
    </dgm:pt>
    <dgm:pt modelId="{9CCC391C-AF74-4AE8-9952-4A6C6DA820B1}" type="pres">
      <dgm:prSet presAssocID="{59847D24-75E8-4312-88C9-E5C95B43522A}" presName="spaceRect" presStyleCnt="0"/>
      <dgm:spPr/>
    </dgm:pt>
    <dgm:pt modelId="{0B0EB05D-74DD-485C-B330-AE747291720D}" type="pres">
      <dgm:prSet presAssocID="{59847D24-75E8-4312-88C9-E5C95B43522A}" presName="textRect" presStyleLbl="revTx" presStyleIdx="2" presStyleCnt="4">
        <dgm:presLayoutVars>
          <dgm:chMax val="1"/>
          <dgm:chPref val="1"/>
        </dgm:presLayoutVars>
      </dgm:prSet>
      <dgm:spPr/>
    </dgm:pt>
    <dgm:pt modelId="{F34135B5-41BC-48B0-874B-2BE9CCF46D86}" type="pres">
      <dgm:prSet presAssocID="{8DD8B3BB-D00A-442C-95B8-2ACB6012A3F1}" presName="sibTrans" presStyleCnt="0"/>
      <dgm:spPr/>
    </dgm:pt>
    <dgm:pt modelId="{61FCA7E3-9877-4ECA-A0E8-03CE626EACEC}" type="pres">
      <dgm:prSet presAssocID="{A5962B4A-494B-42D1-8D15-AA2CA6ACFEF6}" presName="compNode" presStyleCnt="0"/>
      <dgm:spPr/>
    </dgm:pt>
    <dgm:pt modelId="{396376A8-9E21-4252-A26B-718B394150F5}" type="pres">
      <dgm:prSet presAssocID="{A5962B4A-494B-42D1-8D15-AA2CA6ACFE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81EC7CCC-934D-4043-A233-20152C4C067C}" type="pres">
      <dgm:prSet presAssocID="{A5962B4A-494B-42D1-8D15-AA2CA6ACFEF6}" presName="spaceRect" presStyleCnt="0"/>
      <dgm:spPr/>
    </dgm:pt>
    <dgm:pt modelId="{B8612E79-B655-412C-A76D-8896D73978E6}" type="pres">
      <dgm:prSet presAssocID="{A5962B4A-494B-42D1-8D15-AA2CA6ACFEF6}" presName="textRect" presStyleLbl="revTx" presStyleIdx="3" presStyleCnt="4">
        <dgm:presLayoutVars>
          <dgm:chMax val="1"/>
          <dgm:chPref val="1"/>
        </dgm:presLayoutVars>
      </dgm:prSet>
      <dgm:spPr/>
    </dgm:pt>
  </dgm:ptLst>
  <dgm:cxnLst>
    <dgm:cxn modelId="{C201891A-B657-4E08-A180-D1BEEB05753E}" srcId="{16D30172-851F-4D2E-AB09-5AC25D0BAC3B}" destId="{06825023-23D6-4856-8274-5CF31CD898EA}" srcOrd="1" destOrd="0" parTransId="{4EC679FD-4B21-4A58-BF80-6B2B8D41ABD1}" sibTransId="{7D425280-F4C6-4DE0-88DB-2ED72D568AC6}"/>
    <dgm:cxn modelId="{E289B76C-5E34-4CAA-8745-33281BF6602C}" type="presOf" srcId="{06825023-23D6-4856-8274-5CF31CD898EA}" destId="{DF61C840-B4CC-409E-8CDB-111C3E1BEEF5}" srcOrd="0" destOrd="0" presId="urn:microsoft.com/office/officeart/2018/2/layout/IconLabelList"/>
    <dgm:cxn modelId="{C1CBC470-A48C-4706-914C-B0B0407EFB17}" type="presOf" srcId="{72856025-6740-4F50-8473-2EF30AF2571F}" destId="{5B21D3BE-FF75-4128-80F7-7B3BC0942C27}" srcOrd="0" destOrd="0" presId="urn:microsoft.com/office/officeart/2018/2/layout/IconLabelList"/>
    <dgm:cxn modelId="{2CF80A82-B119-4916-8491-1650D5414FA9}" srcId="{16D30172-851F-4D2E-AB09-5AC25D0BAC3B}" destId="{59847D24-75E8-4312-88C9-E5C95B43522A}" srcOrd="2" destOrd="0" parTransId="{657A0CDD-8863-4DE6-A292-816429F201A6}" sibTransId="{8DD8B3BB-D00A-442C-95B8-2ACB6012A3F1}"/>
    <dgm:cxn modelId="{923D3096-C9B8-4989-8208-F143A43CFA8B}" type="presOf" srcId="{16D30172-851F-4D2E-AB09-5AC25D0BAC3B}" destId="{146EFB79-5313-43DB-ADDD-070ED6517C11}" srcOrd="0" destOrd="0" presId="urn:microsoft.com/office/officeart/2018/2/layout/IconLabelList"/>
    <dgm:cxn modelId="{821EBBA1-E050-4637-9D6A-E6DD15A67214}" srcId="{16D30172-851F-4D2E-AB09-5AC25D0BAC3B}" destId="{72856025-6740-4F50-8473-2EF30AF2571F}" srcOrd="0" destOrd="0" parTransId="{D048643B-E90F-4E66-8FC7-647301181E2A}" sibTransId="{086FB14C-49BB-498F-BF97-D77074894616}"/>
    <dgm:cxn modelId="{C88736B9-0F7B-4B0A-8A2B-A26B1EA6CC5F}" srcId="{16D30172-851F-4D2E-AB09-5AC25D0BAC3B}" destId="{A5962B4A-494B-42D1-8D15-AA2CA6ACFEF6}" srcOrd="3" destOrd="0" parTransId="{CA4F45E3-B2A6-4370-BAF3-D39EED6E7F50}" sibTransId="{32214041-8F3E-47E9-B881-9A19928ED4A7}"/>
    <dgm:cxn modelId="{EE6AF6BF-92EE-4BD3-AAD8-16505D8C8138}" type="presOf" srcId="{59847D24-75E8-4312-88C9-E5C95B43522A}" destId="{0B0EB05D-74DD-485C-B330-AE747291720D}" srcOrd="0" destOrd="0" presId="urn:microsoft.com/office/officeart/2018/2/layout/IconLabelList"/>
    <dgm:cxn modelId="{468EBDF2-37AE-4B94-B7A9-F8365D5DD61A}" type="presOf" srcId="{A5962B4A-494B-42D1-8D15-AA2CA6ACFEF6}" destId="{B8612E79-B655-412C-A76D-8896D73978E6}" srcOrd="0" destOrd="0" presId="urn:microsoft.com/office/officeart/2018/2/layout/IconLabelList"/>
    <dgm:cxn modelId="{4BED3E51-9830-4BE0-87D6-E1E98A850378}" type="presParOf" srcId="{146EFB79-5313-43DB-ADDD-070ED6517C11}" destId="{2273FE19-8517-40EE-AF45-6C62D7655ADF}" srcOrd="0" destOrd="0" presId="urn:microsoft.com/office/officeart/2018/2/layout/IconLabelList"/>
    <dgm:cxn modelId="{AA23F579-8ED4-4D49-8B6E-ED4C0A39AFE7}" type="presParOf" srcId="{2273FE19-8517-40EE-AF45-6C62D7655ADF}" destId="{F26045BC-A8BA-4C9A-9F93-454E73CA6AC3}" srcOrd="0" destOrd="0" presId="urn:microsoft.com/office/officeart/2018/2/layout/IconLabelList"/>
    <dgm:cxn modelId="{8B93AD35-86A0-40A1-96AC-26FED055AE8C}" type="presParOf" srcId="{2273FE19-8517-40EE-AF45-6C62D7655ADF}" destId="{732B485B-4F82-4D5F-9B8A-B578137368D3}" srcOrd="1" destOrd="0" presId="urn:microsoft.com/office/officeart/2018/2/layout/IconLabelList"/>
    <dgm:cxn modelId="{2A9ACE23-D739-4195-A41F-5957A11F3B23}" type="presParOf" srcId="{2273FE19-8517-40EE-AF45-6C62D7655ADF}" destId="{5B21D3BE-FF75-4128-80F7-7B3BC0942C27}" srcOrd="2" destOrd="0" presId="urn:microsoft.com/office/officeart/2018/2/layout/IconLabelList"/>
    <dgm:cxn modelId="{7A65BB3F-782E-4787-8BE0-22A3541C396E}" type="presParOf" srcId="{146EFB79-5313-43DB-ADDD-070ED6517C11}" destId="{73D01221-3E22-4A8F-93EE-750E253F2298}" srcOrd="1" destOrd="0" presId="urn:microsoft.com/office/officeart/2018/2/layout/IconLabelList"/>
    <dgm:cxn modelId="{3BE48E98-7586-4774-9CE4-E4AAFE85D35D}" type="presParOf" srcId="{146EFB79-5313-43DB-ADDD-070ED6517C11}" destId="{03064A67-2E57-48B1-9D5B-AAEAA483C857}" srcOrd="2" destOrd="0" presId="urn:microsoft.com/office/officeart/2018/2/layout/IconLabelList"/>
    <dgm:cxn modelId="{E49254DC-1318-4BCA-A84D-252FBFF84DE1}" type="presParOf" srcId="{03064A67-2E57-48B1-9D5B-AAEAA483C857}" destId="{01A89992-C09E-44B8-B067-F841743AB366}" srcOrd="0" destOrd="0" presId="urn:microsoft.com/office/officeart/2018/2/layout/IconLabelList"/>
    <dgm:cxn modelId="{AF586CBE-7C43-48B5-B7C7-38FFC8CFCE12}" type="presParOf" srcId="{03064A67-2E57-48B1-9D5B-AAEAA483C857}" destId="{36702EBF-C2A1-47E1-927E-304088DBF17E}" srcOrd="1" destOrd="0" presId="urn:microsoft.com/office/officeart/2018/2/layout/IconLabelList"/>
    <dgm:cxn modelId="{EBB55F26-E95C-427C-A905-44845F7775E6}" type="presParOf" srcId="{03064A67-2E57-48B1-9D5B-AAEAA483C857}" destId="{DF61C840-B4CC-409E-8CDB-111C3E1BEEF5}" srcOrd="2" destOrd="0" presId="urn:microsoft.com/office/officeart/2018/2/layout/IconLabelList"/>
    <dgm:cxn modelId="{602797CA-A3FC-468F-89A2-4B5727E381FA}" type="presParOf" srcId="{146EFB79-5313-43DB-ADDD-070ED6517C11}" destId="{588FFA6C-C73B-4205-8F4E-6089B80452B4}" srcOrd="3" destOrd="0" presId="urn:microsoft.com/office/officeart/2018/2/layout/IconLabelList"/>
    <dgm:cxn modelId="{F7A2375E-11B4-48C2-91D9-A69269DF055E}" type="presParOf" srcId="{146EFB79-5313-43DB-ADDD-070ED6517C11}" destId="{9B27E396-D037-4937-9447-5C7EF36EF1FD}" srcOrd="4" destOrd="0" presId="urn:microsoft.com/office/officeart/2018/2/layout/IconLabelList"/>
    <dgm:cxn modelId="{875D4E7F-FA56-4C2A-8C9D-07B9E9597EA0}" type="presParOf" srcId="{9B27E396-D037-4937-9447-5C7EF36EF1FD}" destId="{277B5E49-5993-48FD-995D-5A7E55E68E48}" srcOrd="0" destOrd="0" presId="urn:microsoft.com/office/officeart/2018/2/layout/IconLabelList"/>
    <dgm:cxn modelId="{106B63A1-6933-4E71-8FCE-F7F772E3FC49}" type="presParOf" srcId="{9B27E396-D037-4937-9447-5C7EF36EF1FD}" destId="{9CCC391C-AF74-4AE8-9952-4A6C6DA820B1}" srcOrd="1" destOrd="0" presId="urn:microsoft.com/office/officeart/2018/2/layout/IconLabelList"/>
    <dgm:cxn modelId="{0F8D2048-0719-4708-B04D-E4790C4EB19D}" type="presParOf" srcId="{9B27E396-D037-4937-9447-5C7EF36EF1FD}" destId="{0B0EB05D-74DD-485C-B330-AE747291720D}" srcOrd="2" destOrd="0" presId="urn:microsoft.com/office/officeart/2018/2/layout/IconLabelList"/>
    <dgm:cxn modelId="{4AD63E4E-0E2D-4E80-A03A-7E72E56AC2BC}" type="presParOf" srcId="{146EFB79-5313-43DB-ADDD-070ED6517C11}" destId="{F34135B5-41BC-48B0-874B-2BE9CCF46D86}" srcOrd="5" destOrd="0" presId="urn:microsoft.com/office/officeart/2018/2/layout/IconLabelList"/>
    <dgm:cxn modelId="{3F748A79-E45B-4740-8198-43C76C1726BC}" type="presParOf" srcId="{146EFB79-5313-43DB-ADDD-070ED6517C11}" destId="{61FCA7E3-9877-4ECA-A0E8-03CE626EACEC}" srcOrd="6" destOrd="0" presId="urn:microsoft.com/office/officeart/2018/2/layout/IconLabelList"/>
    <dgm:cxn modelId="{4204B4C6-0425-4986-95D0-F47D2BE4555B}" type="presParOf" srcId="{61FCA7E3-9877-4ECA-A0E8-03CE626EACEC}" destId="{396376A8-9E21-4252-A26B-718B394150F5}" srcOrd="0" destOrd="0" presId="urn:microsoft.com/office/officeart/2018/2/layout/IconLabelList"/>
    <dgm:cxn modelId="{D26FF2F4-D4FE-49C4-AC28-6D74E6EE15C2}" type="presParOf" srcId="{61FCA7E3-9877-4ECA-A0E8-03CE626EACEC}" destId="{81EC7CCC-934D-4043-A233-20152C4C067C}" srcOrd="1" destOrd="0" presId="urn:microsoft.com/office/officeart/2018/2/layout/IconLabelList"/>
    <dgm:cxn modelId="{1FA6C148-C495-41FE-AD77-78F112F2DB19}" type="presParOf" srcId="{61FCA7E3-9877-4ECA-A0E8-03CE626EACEC}" destId="{B8612E79-B655-412C-A76D-8896D73978E6}"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D30172-851F-4D2E-AB09-5AC25D0BAC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2856025-6740-4F50-8473-2EF30AF2571F}">
      <dgm:prSet/>
      <dgm:spPr/>
      <dgm:t>
        <a:bodyPr/>
        <a:lstStyle/>
        <a:p>
          <a:r>
            <a:rPr lang="en-US" b="0" dirty="0"/>
            <a:t>Executive Summary</a:t>
          </a:r>
        </a:p>
      </dgm:t>
    </dgm:pt>
    <dgm:pt modelId="{D048643B-E90F-4E66-8FC7-647301181E2A}" type="parTrans" cxnId="{821EBBA1-E050-4637-9D6A-E6DD15A67214}">
      <dgm:prSet/>
      <dgm:spPr/>
      <dgm:t>
        <a:bodyPr/>
        <a:lstStyle/>
        <a:p>
          <a:endParaRPr lang="en-US"/>
        </a:p>
      </dgm:t>
    </dgm:pt>
    <dgm:pt modelId="{086FB14C-49BB-498F-BF97-D77074894616}" type="sibTrans" cxnId="{821EBBA1-E050-4637-9D6A-E6DD15A67214}">
      <dgm:prSet/>
      <dgm:spPr/>
      <dgm:t>
        <a:bodyPr/>
        <a:lstStyle/>
        <a:p>
          <a:endParaRPr lang="en-US"/>
        </a:p>
      </dgm:t>
    </dgm:pt>
    <dgm:pt modelId="{06825023-23D6-4856-8274-5CF31CD898EA}">
      <dgm:prSet/>
      <dgm:spPr/>
      <dgm:t>
        <a:bodyPr/>
        <a:lstStyle/>
        <a:p>
          <a:r>
            <a:rPr lang="en-US" b="1" dirty="0"/>
            <a:t>Findings</a:t>
          </a:r>
        </a:p>
      </dgm:t>
    </dgm:pt>
    <dgm:pt modelId="{4EC679FD-4B21-4A58-BF80-6B2B8D41ABD1}" type="parTrans" cxnId="{C201891A-B657-4E08-A180-D1BEEB05753E}">
      <dgm:prSet/>
      <dgm:spPr/>
      <dgm:t>
        <a:bodyPr/>
        <a:lstStyle/>
        <a:p>
          <a:endParaRPr lang="en-US"/>
        </a:p>
      </dgm:t>
    </dgm:pt>
    <dgm:pt modelId="{7D425280-F4C6-4DE0-88DB-2ED72D568AC6}" type="sibTrans" cxnId="{C201891A-B657-4E08-A180-D1BEEB05753E}">
      <dgm:prSet/>
      <dgm:spPr/>
      <dgm:t>
        <a:bodyPr/>
        <a:lstStyle/>
        <a:p>
          <a:endParaRPr lang="en-US"/>
        </a:p>
      </dgm:t>
    </dgm:pt>
    <dgm:pt modelId="{59847D24-75E8-4312-88C9-E5C95B43522A}">
      <dgm:prSet/>
      <dgm:spPr/>
      <dgm:t>
        <a:bodyPr/>
        <a:lstStyle/>
        <a:p>
          <a:r>
            <a:rPr lang="en-US"/>
            <a:t>Next Steps</a:t>
          </a:r>
        </a:p>
      </dgm:t>
    </dgm:pt>
    <dgm:pt modelId="{657A0CDD-8863-4DE6-A292-816429F201A6}" type="parTrans" cxnId="{2CF80A82-B119-4916-8491-1650D5414FA9}">
      <dgm:prSet/>
      <dgm:spPr/>
      <dgm:t>
        <a:bodyPr/>
        <a:lstStyle/>
        <a:p>
          <a:endParaRPr lang="en-US"/>
        </a:p>
      </dgm:t>
    </dgm:pt>
    <dgm:pt modelId="{8DD8B3BB-D00A-442C-95B8-2ACB6012A3F1}" type="sibTrans" cxnId="{2CF80A82-B119-4916-8491-1650D5414FA9}">
      <dgm:prSet/>
      <dgm:spPr/>
      <dgm:t>
        <a:bodyPr/>
        <a:lstStyle/>
        <a:p>
          <a:endParaRPr lang="en-US"/>
        </a:p>
      </dgm:t>
    </dgm:pt>
    <dgm:pt modelId="{A5962B4A-494B-42D1-8D15-AA2CA6ACFEF6}">
      <dgm:prSet/>
      <dgm:spPr/>
      <dgm:t>
        <a:bodyPr/>
        <a:lstStyle/>
        <a:p>
          <a:r>
            <a:rPr lang="en-US"/>
            <a:t>Acknowledgement</a:t>
          </a:r>
        </a:p>
      </dgm:t>
    </dgm:pt>
    <dgm:pt modelId="{CA4F45E3-B2A6-4370-BAF3-D39EED6E7F50}" type="parTrans" cxnId="{C88736B9-0F7B-4B0A-8A2B-A26B1EA6CC5F}">
      <dgm:prSet/>
      <dgm:spPr/>
      <dgm:t>
        <a:bodyPr/>
        <a:lstStyle/>
        <a:p>
          <a:endParaRPr lang="en-US"/>
        </a:p>
      </dgm:t>
    </dgm:pt>
    <dgm:pt modelId="{32214041-8F3E-47E9-B881-9A19928ED4A7}" type="sibTrans" cxnId="{C88736B9-0F7B-4B0A-8A2B-A26B1EA6CC5F}">
      <dgm:prSet/>
      <dgm:spPr/>
      <dgm:t>
        <a:bodyPr/>
        <a:lstStyle/>
        <a:p>
          <a:endParaRPr lang="en-US"/>
        </a:p>
      </dgm:t>
    </dgm:pt>
    <dgm:pt modelId="{146EFB79-5313-43DB-ADDD-070ED6517C11}" type="pres">
      <dgm:prSet presAssocID="{16D30172-851F-4D2E-AB09-5AC25D0BAC3B}" presName="root" presStyleCnt="0">
        <dgm:presLayoutVars>
          <dgm:dir/>
          <dgm:resizeHandles val="exact"/>
        </dgm:presLayoutVars>
      </dgm:prSet>
      <dgm:spPr/>
    </dgm:pt>
    <dgm:pt modelId="{2273FE19-8517-40EE-AF45-6C62D7655ADF}" type="pres">
      <dgm:prSet presAssocID="{72856025-6740-4F50-8473-2EF30AF2571F}" presName="compNode" presStyleCnt="0"/>
      <dgm:spPr/>
    </dgm:pt>
    <dgm:pt modelId="{F26045BC-A8BA-4C9A-9F93-454E73CA6AC3}" type="pres">
      <dgm:prSet presAssocID="{72856025-6740-4F50-8473-2EF30AF257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32B485B-4F82-4D5F-9B8A-B578137368D3}" type="pres">
      <dgm:prSet presAssocID="{72856025-6740-4F50-8473-2EF30AF2571F}" presName="spaceRect" presStyleCnt="0"/>
      <dgm:spPr/>
    </dgm:pt>
    <dgm:pt modelId="{5B21D3BE-FF75-4128-80F7-7B3BC0942C27}" type="pres">
      <dgm:prSet presAssocID="{72856025-6740-4F50-8473-2EF30AF2571F}" presName="textRect" presStyleLbl="revTx" presStyleIdx="0" presStyleCnt="4">
        <dgm:presLayoutVars>
          <dgm:chMax val="1"/>
          <dgm:chPref val="1"/>
        </dgm:presLayoutVars>
      </dgm:prSet>
      <dgm:spPr/>
    </dgm:pt>
    <dgm:pt modelId="{73D01221-3E22-4A8F-93EE-750E253F2298}" type="pres">
      <dgm:prSet presAssocID="{086FB14C-49BB-498F-BF97-D77074894616}" presName="sibTrans" presStyleCnt="0"/>
      <dgm:spPr/>
    </dgm:pt>
    <dgm:pt modelId="{03064A67-2E57-48B1-9D5B-AAEAA483C857}" type="pres">
      <dgm:prSet presAssocID="{06825023-23D6-4856-8274-5CF31CD898EA}" presName="compNode" presStyleCnt="0"/>
      <dgm:spPr/>
    </dgm:pt>
    <dgm:pt modelId="{01A89992-C09E-44B8-B067-F841743AB366}" type="pres">
      <dgm:prSet presAssocID="{06825023-23D6-4856-8274-5CF31CD898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6702EBF-C2A1-47E1-927E-304088DBF17E}" type="pres">
      <dgm:prSet presAssocID="{06825023-23D6-4856-8274-5CF31CD898EA}" presName="spaceRect" presStyleCnt="0"/>
      <dgm:spPr/>
    </dgm:pt>
    <dgm:pt modelId="{DF61C840-B4CC-409E-8CDB-111C3E1BEEF5}" type="pres">
      <dgm:prSet presAssocID="{06825023-23D6-4856-8274-5CF31CD898EA}" presName="textRect" presStyleLbl="revTx" presStyleIdx="1" presStyleCnt="4">
        <dgm:presLayoutVars>
          <dgm:chMax val="1"/>
          <dgm:chPref val="1"/>
        </dgm:presLayoutVars>
      </dgm:prSet>
      <dgm:spPr/>
    </dgm:pt>
    <dgm:pt modelId="{588FFA6C-C73B-4205-8F4E-6089B80452B4}" type="pres">
      <dgm:prSet presAssocID="{7D425280-F4C6-4DE0-88DB-2ED72D568AC6}" presName="sibTrans" presStyleCnt="0"/>
      <dgm:spPr/>
    </dgm:pt>
    <dgm:pt modelId="{9B27E396-D037-4937-9447-5C7EF36EF1FD}" type="pres">
      <dgm:prSet presAssocID="{59847D24-75E8-4312-88C9-E5C95B43522A}" presName="compNode" presStyleCnt="0"/>
      <dgm:spPr/>
    </dgm:pt>
    <dgm:pt modelId="{277B5E49-5993-48FD-995D-5A7E55E68E48}" type="pres">
      <dgm:prSet presAssocID="{59847D24-75E8-4312-88C9-E5C95B4352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prints"/>
        </a:ext>
      </dgm:extLst>
    </dgm:pt>
    <dgm:pt modelId="{9CCC391C-AF74-4AE8-9952-4A6C6DA820B1}" type="pres">
      <dgm:prSet presAssocID="{59847D24-75E8-4312-88C9-E5C95B43522A}" presName="spaceRect" presStyleCnt="0"/>
      <dgm:spPr/>
    </dgm:pt>
    <dgm:pt modelId="{0B0EB05D-74DD-485C-B330-AE747291720D}" type="pres">
      <dgm:prSet presAssocID="{59847D24-75E8-4312-88C9-E5C95B43522A}" presName="textRect" presStyleLbl="revTx" presStyleIdx="2" presStyleCnt="4">
        <dgm:presLayoutVars>
          <dgm:chMax val="1"/>
          <dgm:chPref val="1"/>
        </dgm:presLayoutVars>
      </dgm:prSet>
      <dgm:spPr/>
    </dgm:pt>
    <dgm:pt modelId="{F34135B5-41BC-48B0-874B-2BE9CCF46D86}" type="pres">
      <dgm:prSet presAssocID="{8DD8B3BB-D00A-442C-95B8-2ACB6012A3F1}" presName="sibTrans" presStyleCnt="0"/>
      <dgm:spPr/>
    </dgm:pt>
    <dgm:pt modelId="{61FCA7E3-9877-4ECA-A0E8-03CE626EACEC}" type="pres">
      <dgm:prSet presAssocID="{A5962B4A-494B-42D1-8D15-AA2CA6ACFEF6}" presName="compNode" presStyleCnt="0"/>
      <dgm:spPr/>
    </dgm:pt>
    <dgm:pt modelId="{396376A8-9E21-4252-A26B-718B394150F5}" type="pres">
      <dgm:prSet presAssocID="{A5962B4A-494B-42D1-8D15-AA2CA6ACFE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81EC7CCC-934D-4043-A233-20152C4C067C}" type="pres">
      <dgm:prSet presAssocID="{A5962B4A-494B-42D1-8D15-AA2CA6ACFEF6}" presName="spaceRect" presStyleCnt="0"/>
      <dgm:spPr/>
    </dgm:pt>
    <dgm:pt modelId="{B8612E79-B655-412C-A76D-8896D73978E6}" type="pres">
      <dgm:prSet presAssocID="{A5962B4A-494B-42D1-8D15-AA2CA6ACFEF6}" presName="textRect" presStyleLbl="revTx" presStyleIdx="3" presStyleCnt="4">
        <dgm:presLayoutVars>
          <dgm:chMax val="1"/>
          <dgm:chPref val="1"/>
        </dgm:presLayoutVars>
      </dgm:prSet>
      <dgm:spPr/>
    </dgm:pt>
  </dgm:ptLst>
  <dgm:cxnLst>
    <dgm:cxn modelId="{C201891A-B657-4E08-A180-D1BEEB05753E}" srcId="{16D30172-851F-4D2E-AB09-5AC25D0BAC3B}" destId="{06825023-23D6-4856-8274-5CF31CD898EA}" srcOrd="1" destOrd="0" parTransId="{4EC679FD-4B21-4A58-BF80-6B2B8D41ABD1}" sibTransId="{7D425280-F4C6-4DE0-88DB-2ED72D568AC6}"/>
    <dgm:cxn modelId="{E289B76C-5E34-4CAA-8745-33281BF6602C}" type="presOf" srcId="{06825023-23D6-4856-8274-5CF31CD898EA}" destId="{DF61C840-B4CC-409E-8CDB-111C3E1BEEF5}" srcOrd="0" destOrd="0" presId="urn:microsoft.com/office/officeart/2018/2/layout/IconLabelList"/>
    <dgm:cxn modelId="{C1CBC470-A48C-4706-914C-B0B0407EFB17}" type="presOf" srcId="{72856025-6740-4F50-8473-2EF30AF2571F}" destId="{5B21D3BE-FF75-4128-80F7-7B3BC0942C27}" srcOrd="0" destOrd="0" presId="urn:microsoft.com/office/officeart/2018/2/layout/IconLabelList"/>
    <dgm:cxn modelId="{2CF80A82-B119-4916-8491-1650D5414FA9}" srcId="{16D30172-851F-4D2E-AB09-5AC25D0BAC3B}" destId="{59847D24-75E8-4312-88C9-E5C95B43522A}" srcOrd="2" destOrd="0" parTransId="{657A0CDD-8863-4DE6-A292-816429F201A6}" sibTransId="{8DD8B3BB-D00A-442C-95B8-2ACB6012A3F1}"/>
    <dgm:cxn modelId="{923D3096-C9B8-4989-8208-F143A43CFA8B}" type="presOf" srcId="{16D30172-851F-4D2E-AB09-5AC25D0BAC3B}" destId="{146EFB79-5313-43DB-ADDD-070ED6517C11}" srcOrd="0" destOrd="0" presId="urn:microsoft.com/office/officeart/2018/2/layout/IconLabelList"/>
    <dgm:cxn modelId="{821EBBA1-E050-4637-9D6A-E6DD15A67214}" srcId="{16D30172-851F-4D2E-AB09-5AC25D0BAC3B}" destId="{72856025-6740-4F50-8473-2EF30AF2571F}" srcOrd="0" destOrd="0" parTransId="{D048643B-E90F-4E66-8FC7-647301181E2A}" sibTransId="{086FB14C-49BB-498F-BF97-D77074894616}"/>
    <dgm:cxn modelId="{C88736B9-0F7B-4B0A-8A2B-A26B1EA6CC5F}" srcId="{16D30172-851F-4D2E-AB09-5AC25D0BAC3B}" destId="{A5962B4A-494B-42D1-8D15-AA2CA6ACFEF6}" srcOrd="3" destOrd="0" parTransId="{CA4F45E3-B2A6-4370-BAF3-D39EED6E7F50}" sibTransId="{32214041-8F3E-47E9-B881-9A19928ED4A7}"/>
    <dgm:cxn modelId="{EE6AF6BF-92EE-4BD3-AAD8-16505D8C8138}" type="presOf" srcId="{59847D24-75E8-4312-88C9-E5C95B43522A}" destId="{0B0EB05D-74DD-485C-B330-AE747291720D}" srcOrd="0" destOrd="0" presId="urn:microsoft.com/office/officeart/2018/2/layout/IconLabelList"/>
    <dgm:cxn modelId="{468EBDF2-37AE-4B94-B7A9-F8365D5DD61A}" type="presOf" srcId="{A5962B4A-494B-42D1-8D15-AA2CA6ACFEF6}" destId="{B8612E79-B655-412C-A76D-8896D73978E6}" srcOrd="0" destOrd="0" presId="urn:microsoft.com/office/officeart/2018/2/layout/IconLabelList"/>
    <dgm:cxn modelId="{4BED3E51-9830-4BE0-87D6-E1E98A850378}" type="presParOf" srcId="{146EFB79-5313-43DB-ADDD-070ED6517C11}" destId="{2273FE19-8517-40EE-AF45-6C62D7655ADF}" srcOrd="0" destOrd="0" presId="urn:microsoft.com/office/officeart/2018/2/layout/IconLabelList"/>
    <dgm:cxn modelId="{AA23F579-8ED4-4D49-8B6E-ED4C0A39AFE7}" type="presParOf" srcId="{2273FE19-8517-40EE-AF45-6C62D7655ADF}" destId="{F26045BC-A8BA-4C9A-9F93-454E73CA6AC3}" srcOrd="0" destOrd="0" presId="urn:microsoft.com/office/officeart/2018/2/layout/IconLabelList"/>
    <dgm:cxn modelId="{8B93AD35-86A0-40A1-96AC-26FED055AE8C}" type="presParOf" srcId="{2273FE19-8517-40EE-AF45-6C62D7655ADF}" destId="{732B485B-4F82-4D5F-9B8A-B578137368D3}" srcOrd="1" destOrd="0" presId="urn:microsoft.com/office/officeart/2018/2/layout/IconLabelList"/>
    <dgm:cxn modelId="{2A9ACE23-D739-4195-A41F-5957A11F3B23}" type="presParOf" srcId="{2273FE19-8517-40EE-AF45-6C62D7655ADF}" destId="{5B21D3BE-FF75-4128-80F7-7B3BC0942C27}" srcOrd="2" destOrd="0" presId="urn:microsoft.com/office/officeart/2018/2/layout/IconLabelList"/>
    <dgm:cxn modelId="{7A65BB3F-782E-4787-8BE0-22A3541C396E}" type="presParOf" srcId="{146EFB79-5313-43DB-ADDD-070ED6517C11}" destId="{73D01221-3E22-4A8F-93EE-750E253F2298}" srcOrd="1" destOrd="0" presId="urn:microsoft.com/office/officeart/2018/2/layout/IconLabelList"/>
    <dgm:cxn modelId="{3BE48E98-7586-4774-9CE4-E4AAFE85D35D}" type="presParOf" srcId="{146EFB79-5313-43DB-ADDD-070ED6517C11}" destId="{03064A67-2E57-48B1-9D5B-AAEAA483C857}" srcOrd="2" destOrd="0" presId="urn:microsoft.com/office/officeart/2018/2/layout/IconLabelList"/>
    <dgm:cxn modelId="{E49254DC-1318-4BCA-A84D-252FBFF84DE1}" type="presParOf" srcId="{03064A67-2E57-48B1-9D5B-AAEAA483C857}" destId="{01A89992-C09E-44B8-B067-F841743AB366}" srcOrd="0" destOrd="0" presId="urn:microsoft.com/office/officeart/2018/2/layout/IconLabelList"/>
    <dgm:cxn modelId="{AF586CBE-7C43-48B5-B7C7-38FFC8CFCE12}" type="presParOf" srcId="{03064A67-2E57-48B1-9D5B-AAEAA483C857}" destId="{36702EBF-C2A1-47E1-927E-304088DBF17E}" srcOrd="1" destOrd="0" presId="urn:microsoft.com/office/officeart/2018/2/layout/IconLabelList"/>
    <dgm:cxn modelId="{EBB55F26-E95C-427C-A905-44845F7775E6}" type="presParOf" srcId="{03064A67-2E57-48B1-9D5B-AAEAA483C857}" destId="{DF61C840-B4CC-409E-8CDB-111C3E1BEEF5}" srcOrd="2" destOrd="0" presId="urn:microsoft.com/office/officeart/2018/2/layout/IconLabelList"/>
    <dgm:cxn modelId="{602797CA-A3FC-468F-89A2-4B5727E381FA}" type="presParOf" srcId="{146EFB79-5313-43DB-ADDD-070ED6517C11}" destId="{588FFA6C-C73B-4205-8F4E-6089B80452B4}" srcOrd="3" destOrd="0" presId="urn:microsoft.com/office/officeart/2018/2/layout/IconLabelList"/>
    <dgm:cxn modelId="{F7A2375E-11B4-48C2-91D9-A69269DF055E}" type="presParOf" srcId="{146EFB79-5313-43DB-ADDD-070ED6517C11}" destId="{9B27E396-D037-4937-9447-5C7EF36EF1FD}" srcOrd="4" destOrd="0" presId="urn:microsoft.com/office/officeart/2018/2/layout/IconLabelList"/>
    <dgm:cxn modelId="{875D4E7F-FA56-4C2A-8C9D-07B9E9597EA0}" type="presParOf" srcId="{9B27E396-D037-4937-9447-5C7EF36EF1FD}" destId="{277B5E49-5993-48FD-995D-5A7E55E68E48}" srcOrd="0" destOrd="0" presId="urn:microsoft.com/office/officeart/2018/2/layout/IconLabelList"/>
    <dgm:cxn modelId="{106B63A1-6933-4E71-8FCE-F7F772E3FC49}" type="presParOf" srcId="{9B27E396-D037-4937-9447-5C7EF36EF1FD}" destId="{9CCC391C-AF74-4AE8-9952-4A6C6DA820B1}" srcOrd="1" destOrd="0" presId="urn:microsoft.com/office/officeart/2018/2/layout/IconLabelList"/>
    <dgm:cxn modelId="{0F8D2048-0719-4708-B04D-E4790C4EB19D}" type="presParOf" srcId="{9B27E396-D037-4937-9447-5C7EF36EF1FD}" destId="{0B0EB05D-74DD-485C-B330-AE747291720D}" srcOrd="2" destOrd="0" presId="urn:microsoft.com/office/officeart/2018/2/layout/IconLabelList"/>
    <dgm:cxn modelId="{4AD63E4E-0E2D-4E80-A03A-7E72E56AC2BC}" type="presParOf" srcId="{146EFB79-5313-43DB-ADDD-070ED6517C11}" destId="{F34135B5-41BC-48B0-874B-2BE9CCF46D86}" srcOrd="5" destOrd="0" presId="urn:microsoft.com/office/officeart/2018/2/layout/IconLabelList"/>
    <dgm:cxn modelId="{3F748A79-E45B-4740-8198-43C76C1726BC}" type="presParOf" srcId="{146EFB79-5313-43DB-ADDD-070ED6517C11}" destId="{61FCA7E3-9877-4ECA-A0E8-03CE626EACEC}" srcOrd="6" destOrd="0" presId="urn:microsoft.com/office/officeart/2018/2/layout/IconLabelList"/>
    <dgm:cxn modelId="{4204B4C6-0425-4986-95D0-F47D2BE4555B}" type="presParOf" srcId="{61FCA7E3-9877-4ECA-A0E8-03CE626EACEC}" destId="{396376A8-9E21-4252-A26B-718B394150F5}" srcOrd="0" destOrd="0" presId="urn:microsoft.com/office/officeart/2018/2/layout/IconLabelList"/>
    <dgm:cxn modelId="{D26FF2F4-D4FE-49C4-AC28-6D74E6EE15C2}" type="presParOf" srcId="{61FCA7E3-9877-4ECA-A0E8-03CE626EACEC}" destId="{81EC7CCC-934D-4043-A233-20152C4C067C}" srcOrd="1" destOrd="0" presId="urn:microsoft.com/office/officeart/2018/2/layout/IconLabelList"/>
    <dgm:cxn modelId="{1FA6C148-C495-41FE-AD77-78F112F2DB19}" type="presParOf" srcId="{61FCA7E3-9877-4ECA-A0E8-03CE626EACEC}" destId="{B8612E79-B655-412C-A76D-8896D73978E6}"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D30172-851F-4D2E-AB09-5AC25D0BAC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2856025-6740-4F50-8473-2EF30AF2571F}">
      <dgm:prSet/>
      <dgm:spPr/>
      <dgm:t>
        <a:bodyPr/>
        <a:lstStyle/>
        <a:p>
          <a:r>
            <a:rPr lang="en-US" b="1"/>
            <a:t>Executive Summary</a:t>
          </a:r>
          <a:endParaRPr lang="en-US"/>
        </a:p>
      </dgm:t>
    </dgm:pt>
    <dgm:pt modelId="{D048643B-E90F-4E66-8FC7-647301181E2A}" type="parTrans" cxnId="{821EBBA1-E050-4637-9D6A-E6DD15A67214}">
      <dgm:prSet/>
      <dgm:spPr/>
      <dgm:t>
        <a:bodyPr/>
        <a:lstStyle/>
        <a:p>
          <a:endParaRPr lang="en-US"/>
        </a:p>
      </dgm:t>
    </dgm:pt>
    <dgm:pt modelId="{086FB14C-49BB-498F-BF97-D77074894616}" type="sibTrans" cxnId="{821EBBA1-E050-4637-9D6A-E6DD15A67214}">
      <dgm:prSet/>
      <dgm:spPr/>
      <dgm:t>
        <a:bodyPr/>
        <a:lstStyle/>
        <a:p>
          <a:endParaRPr lang="en-US"/>
        </a:p>
      </dgm:t>
    </dgm:pt>
    <dgm:pt modelId="{06825023-23D6-4856-8274-5CF31CD898EA}">
      <dgm:prSet/>
      <dgm:spPr/>
      <dgm:t>
        <a:bodyPr/>
        <a:lstStyle/>
        <a:p>
          <a:r>
            <a:rPr lang="en-US"/>
            <a:t>Findings</a:t>
          </a:r>
        </a:p>
      </dgm:t>
    </dgm:pt>
    <dgm:pt modelId="{4EC679FD-4B21-4A58-BF80-6B2B8D41ABD1}" type="parTrans" cxnId="{C201891A-B657-4E08-A180-D1BEEB05753E}">
      <dgm:prSet/>
      <dgm:spPr/>
      <dgm:t>
        <a:bodyPr/>
        <a:lstStyle/>
        <a:p>
          <a:endParaRPr lang="en-US"/>
        </a:p>
      </dgm:t>
    </dgm:pt>
    <dgm:pt modelId="{7D425280-F4C6-4DE0-88DB-2ED72D568AC6}" type="sibTrans" cxnId="{C201891A-B657-4E08-A180-D1BEEB05753E}">
      <dgm:prSet/>
      <dgm:spPr/>
      <dgm:t>
        <a:bodyPr/>
        <a:lstStyle/>
        <a:p>
          <a:endParaRPr lang="en-US"/>
        </a:p>
      </dgm:t>
    </dgm:pt>
    <dgm:pt modelId="{59847D24-75E8-4312-88C9-E5C95B43522A}">
      <dgm:prSet/>
      <dgm:spPr/>
      <dgm:t>
        <a:bodyPr/>
        <a:lstStyle/>
        <a:p>
          <a:r>
            <a:rPr lang="en-US" b="1" dirty="0"/>
            <a:t>Next Steps</a:t>
          </a:r>
        </a:p>
      </dgm:t>
    </dgm:pt>
    <dgm:pt modelId="{657A0CDD-8863-4DE6-A292-816429F201A6}" type="parTrans" cxnId="{2CF80A82-B119-4916-8491-1650D5414FA9}">
      <dgm:prSet/>
      <dgm:spPr/>
      <dgm:t>
        <a:bodyPr/>
        <a:lstStyle/>
        <a:p>
          <a:endParaRPr lang="en-US"/>
        </a:p>
      </dgm:t>
    </dgm:pt>
    <dgm:pt modelId="{8DD8B3BB-D00A-442C-95B8-2ACB6012A3F1}" type="sibTrans" cxnId="{2CF80A82-B119-4916-8491-1650D5414FA9}">
      <dgm:prSet/>
      <dgm:spPr/>
      <dgm:t>
        <a:bodyPr/>
        <a:lstStyle/>
        <a:p>
          <a:endParaRPr lang="en-US"/>
        </a:p>
      </dgm:t>
    </dgm:pt>
    <dgm:pt modelId="{A5962B4A-494B-42D1-8D15-AA2CA6ACFEF6}">
      <dgm:prSet/>
      <dgm:spPr/>
      <dgm:t>
        <a:bodyPr/>
        <a:lstStyle/>
        <a:p>
          <a:r>
            <a:rPr lang="en-US"/>
            <a:t>Acknowledgement</a:t>
          </a:r>
        </a:p>
      </dgm:t>
    </dgm:pt>
    <dgm:pt modelId="{CA4F45E3-B2A6-4370-BAF3-D39EED6E7F50}" type="parTrans" cxnId="{C88736B9-0F7B-4B0A-8A2B-A26B1EA6CC5F}">
      <dgm:prSet/>
      <dgm:spPr/>
      <dgm:t>
        <a:bodyPr/>
        <a:lstStyle/>
        <a:p>
          <a:endParaRPr lang="en-US"/>
        </a:p>
      </dgm:t>
    </dgm:pt>
    <dgm:pt modelId="{32214041-8F3E-47E9-B881-9A19928ED4A7}" type="sibTrans" cxnId="{C88736B9-0F7B-4B0A-8A2B-A26B1EA6CC5F}">
      <dgm:prSet/>
      <dgm:spPr/>
      <dgm:t>
        <a:bodyPr/>
        <a:lstStyle/>
        <a:p>
          <a:endParaRPr lang="en-US"/>
        </a:p>
      </dgm:t>
    </dgm:pt>
    <dgm:pt modelId="{146EFB79-5313-43DB-ADDD-070ED6517C11}" type="pres">
      <dgm:prSet presAssocID="{16D30172-851F-4D2E-AB09-5AC25D0BAC3B}" presName="root" presStyleCnt="0">
        <dgm:presLayoutVars>
          <dgm:dir/>
          <dgm:resizeHandles val="exact"/>
        </dgm:presLayoutVars>
      </dgm:prSet>
      <dgm:spPr/>
    </dgm:pt>
    <dgm:pt modelId="{2273FE19-8517-40EE-AF45-6C62D7655ADF}" type="pres">
      <dgm:prSet presAssocID="{72856025-6740-4F50-8473-2EF30AF2571F}" presName="compNode" presStyleCnt="0"/>
      <dgm:spPr/>
    </dgm:pt>
    <dgm:pt modelId="{F26045BC-A8BA-4C9A-9F93-454E73CA6AC3}" type="pres">
      <dgm:prSet presAssocID="{72856025-6740-4F50-8473-2EF30AF257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32B485B-4F82-4D5F-9B8A-B578137368D3}" type="pres">
      <dgm:prSet presAssocID="{72856025-6740-4F50-8473-2EF30AF2571F}" presName="spaceRect" presStyleCnt="0"/>
      <dgm:spPr/>
    </dgm:pt>
    <dgm:pt modelId="{5B21D3BE-FF75-4128-80F7-7B3BC0942C27}" type="pres">
      <dgm:prSet presAssocID="{72856025-6740-4F50-8473-2EF30AF2571F}" presName="textRect" presStyleLbl="revTx" presStyleIdx="0" presStyleCnt="4">
        <dgm:presLayoutVars>
          <dgm:chMax val="1"/>
          <dgm:chPref val="1"/>
        </dgm:presLayoutVars>
      </dgm:prSet>
      <dgm:spPr/>
    </dgm:pt>
    <dgm:pt modelId="{73D01221-3E22-4A8F-93EE-750E253F2298}" type="pres">
      <dgm:prSet presAssocID="{086FB14C-49BB-498F-BF97-D77074894616}" presName="sibTrans" presStyleCnt="0"/>
      <dgm:spPr/>
    </dgm:pt>
    <dgm:pt modelId="{03064A67-2E57-48B1-9D5B-AAEAA483C857}" type="pres">
      <dgm:prSet presAssocID="{06825023-23D6-4856-8274-5CF31CD898EA}" presName="compNode" presStyleCnt="0"/>
      <dgm:spPr/>
    </dgm:pt>
    <dgm:pt modelId="{01A89992-C09E-44B8-B067-F841743AB366}" type="pres">
      <dgm:prSet presAssocID="{06825023-23D6-4856-8274-5CF31CD898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6702EBF-C2A1-47E1-927E-304088DBF17E}" type="pres">
      <dgm:prSet presAssocID="{06825023-23D6-4856-8274-5CF31CD898EA}" presName="spaceRect" presStyleCnt="0"/>
      <dgm:spPr/>
    </dgm:pt>
    <dgm:pt modelId="{DF61C840-B4CC-409E-8CDB-111C3E1BEEF5}" type="pres">
      <dgm:prSet presAssocID="{06825023-23D6-4856-8274-5CF31CD898EA}" presName="textRect" presStyleLbl="revTx" presStyleIdx="1" presStyleCnt="4">
        <dgm:presLayoutVars>
          <dgm:chMax val="1"/>
          <dgm:chPref val="1"/>
        </dgm:presLayoutVars>
      </dgm:prSet>
      <dgm:spPr/>
    </dgm:pt>
    <dgm:pt modelId="{588FFA6C-C73B-4205-8F4E-6089B80452B4}" type="pres">
      <dgm:prSet presAssocID="{7D425280-F4C6-4DE0-88DB-2ED72D568AC6}" presName="sibTrans" presStyleCnt="0"/>
      <dgm:spPr/>
    </dgm:pt>
    <dgm:pt modelId="{9B27E396-D037-4937-9447-5C7EF36EF1FD}" type="pres">
      <dgm:prSet presAssocID="{59847D24-75E8-4312-88C9-E5C95B43522A}" presName="compNode" presStyleCnt="0"/>
      <dgm:spPr/>
    </dgm:pt>
    <dgm:pt modelId="{277B5E49-5993-48FD-995D-5A7E55E68E48}" type="pres">
      <dgm:prSet presAssocID="{59847D24-75E8-4312-88C9-E5C95B4352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prints"/>
        </a:ext>
      </dgm:extLst>
    </dgm:pt>
    <dgm:pt modelId="{9CCC391C-AF74-4AE8-9952-4A6C6DA820B1}" type="pres">
      <dgm:prSet presAssocID="{59847D24-75E8-4312-88C9-E5C95B43522A}" presName="spaceRect" presStyleCnt="0"/>
      <dgm:spPr/>
    </dgm:pt>
    <dgm:pt modelId="{0B0EB05D-74DD-485C-B330-AE747291720D}" type="pres">
      <dgm:prSet presAssocID="{59847D24-75E8-4312-88C9-E5C95B43522A}" presName="textRect" presStyleLbl="revTx" presStyleIdx="2" presStyleCnt="4">
        <dgm:presLayoutVars>
          <dgm:chMax val="1"/>
          <dgm:chPref val="1"/>
        </dgm:presLayoutVars>
      </dgm:prSet>
      <dgm:spPr/>
    </dgm:pt>
    <dgm:pt modelId="{F34135B5-41BC-48B0-874B-2BE9CCF46D86}" type="pres">
      <dgm:prSet presAssocID="{8DD8B3BB-D00A-442C-95B8-2ACB6012A3F1}" presName="sibTrans" presStyleCnt="0"/>
      <dgm:spPr/>
    </dgm:pt>
    <dgm:pt modelId="{61FCA7E3-9877-4ECA-A0E8-03CE626EACEC}" type="pres">
      <dgm:prSet presAssocID="{A5962B4A-494B-42D1-8D15-AA2CA6ACFEF6}" presName="compNode" presStyleCnt="0"/>
      <dgm:spPr/>
    </dgm:pt>
    <dgm:pt modelId="{396376A8-9E21-4252-A26B-718B394150F5}" type="pres">
      <dgm:prSet presAssocID="{A5962B4A-494B-42D1-8D15-AA2CA6ACFE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81EC7CCC-934D-4043-A233-20152C4C067C}" type="pres">
      <dgm:prSet presAssocID="{A5962B4A-494B-42D1-8D15-AA2CA6ACFEF6}" presName="spaceRect" presStyleCnt="0"/>
      <dgm:spPr/>
    </dgm:pt>
    <dgm:pt modelId="{B8612E79-B655-412C-A76D-8896D73978E6}" type="pres">
      <dgm:prSet presAssocID="{A5962B4A-494B-42D1-8D15-AA2CA6ACFEF6}" presName="textRect" presStyleLbl="revTx" presStyleIdx="3" presStyleCnt="4">
        <dgm:presLayoutVars>
          <dgm:chMax val="1"/>
          <dgm:chPref val="1"/>
        </dgm:presLayoutVars>
      </dgm:prSet>
      <dgm:spPr/>
    </dgm:pt>
  </dgm:ptLst>
  <dgm:cxnLst>
    <dgm:cxn modelId="{C201891A-B657-4E08-A180-D1BEEB05753E}" srcId="{16D30172-851F-4D2E-AB09-5AC25D0BAC3B}" destId="{06825023-23D6-4856-8274-5CF31CD898EA}" srcOrd="1" destOrd="0" parTransId="{4EC679FD-4B21-4A58-BF80-6B2B8D41ABD1}" sibTransId="{7D425280-F4C6-4DE0-88DB-2ED72D568AC6}"/>
    <dgm:cxn modelId="{E289B76C-5E34-4CAA-8745-33281BF6602C}" type="presOf" srcId="{06825023-23D6-4856-8274-5CF31CD898EA}" destId="{DF61C840-B4CC-409E-8CDB-111C3E1BEEF5}" srcOrd="0" destOrd="0" presId="urn:microsoft.com/office/officeart/2018/2/layout/IconLabelList"/>
    <dgm:cxn modelId="{C1CBC470-A48C-4706-914C-B0B0407EFB17}" type="presOf" srcId="{72856025-6740-4F50-8473-2EF30AF2571F}" destId="{5B21D3BE-FF75-4128-80F7-7B3BC0942C27}" srcOrd="0" destOrd="0" presId="urn:microsoft.com/office/officeart/2018/2/layout/IconLabelList"/>
    <dgm:cxn modelId="{2CF80A82-B119-4916-8491-1650D5414FA9}" srcId="{16D30172-851F-4D2E-AB09-5AC25D0BAC3B}" destId="{59847D24-75E8-4312-88C9-E5C95B43522A}" srcOrd="2" destOrd="0" parTransId="{657A0CDD-8863-4DE6-A292-816429F201A6}" sibTransId="{8DD8B3BB-D00A-442C-95B8-2ACB6012A3F1}"/>
    <dgm:cxn modelId="{923D3096-C9B8-4989-8208-F143A43CFA8B}" type="presOf" srcId="{16D30172-851F-4D2E-AB09-5AC25D0BAC3B}" destId="{146EFB79-5313-43DB-ADDD-070ED6517C11}" srcOrd="0" destOrd="0" presId="urn:microsoft.com/office/officeart/2018/2/layout/IconLabelList"/>
    <dgm:cxn modelId="{821EBBA1-E050-4637-9D6A-E6DD15A67214}" srcId="{16D30172-851F-4D2E-AB09-5AC25D0BAC3B}" destId="{72856025-6740-4F50-8473-2EF30AF2571F}" srcOrd="0" destOrd="0" parTransId="{D048643B-E90F-4E66-8FC7-647301181E2A}" sibTransId="{086FB14C-49BB-498F-BF97-D77074894616}"/>
    <dgm:cxn modelId="{C88736B9-0F7B-4B0A-8A2B-A26B1EA6CC5F}" srcId="{16D30172-851F-4D2E-AB09-5AC25D0BAC3B}" destId="{A5962B4A-494B-42D1-8D15-AA2CA6ACFEF6}" srcOrd="3" destOrd="0" parTransId="{CA4F45E3-B2A6-4370-BAF3-D39EED6E7F50}" sibTransId="{32214041-8F3E-47E9-B881-9A19928ED4A7}"/>
    <dgm:cxn modelId="{EE6AF6BF-92EE-4BD3-AAD8-16505D8C8138}" type="presOf" srcId="{59847D24-75E8-4312-88C9-E5C95B43522A}" destId="{0B0EB05D-74DD-485C-B330-AE747291720D}" srcOrd="0" destOrd="0" presId="urn:microsoft.com/office/officeart/2018/2/layout/IconLabelList"/>
    <dgm:cxn modelId="{468EBDF2-37AE-4B94-B7A9-F8365D5DD61A}" type="presOf" srcId="{A5962B4A-494B-42D1-8D15-AA2CA6ACFEF6}" destId="{B8612E79-B655-412C-A76D-8896D73978E6}" srcOrd="0" destOrd="0" presId="urn:microsoft.com/office/officeart/2018/2/layout/IconLabelList"/>
    <dgm:cxn modelId="{4BED3E51-9830-4BE0-87D6-E1E98A850378}" type="presParOf" srcId="{146EFB79-5313-43DB-ADDD-070ED6517C11}" destId="{2273FE19-8517-40EE-AF45-6C62D7655ADF}" srcOrd="0" destOrd="0" presId="urn:microsoft.com/office/officeart/2018/2/layout/IconLabelList"/>
    <dgm:cxn modelId="{AA23F579-8ED4-4D49-8B6E-ED4C0A39AFE7}" type="presParOf" srcId="{2273FE19-8517-40EE-AF45-6C62D7655ADF}" destId="{F26045BC-A8BA-4C9A-9F93-454E73CA6AC3}" srcOrd="0" destOrd="0" presId="urn:microsoft.com/office/officeart/2018/2/layout/IconLabelList"/>
    <dgm:cxn modelId="{8B93AD35-86A0-40A1-96AC-26FED055AE8C}" type="presParOf" srcId="{2273FE19-8517-40EE-AF45-6C62D7655ADF}" destId="{732B485B-4F82-4D5F-9B8A-B578137368D3}" srcOrd="1" destOrd="0" presId="urn:microsoft.com/office/officeart/2018/2/layout/IconLabelList"/>
    <dgm:cxn modelId="{2A9ACE23-D739-4195-A41F-5957A11F3B23}" type="presParOf" srcId="{2273FE19-8517-40EE-AF45-6C62D7655ADF}" destId="{5B21D3BE-FF75-4128-80F7-7B3BC0942C27}" srcOrd="2" destOrd="0" presId="urn:microsoft.com/office/officeart/2018/2/layout/IconLabelList"/>
    <dgm:cxn modelId="{7A65BB3F-782E-4787-8BE0-22A3541C396E}" type="presParOf" srcId="{146EFB79-5313-43DB-ADDD-070ED6517C11}" destId="{73D01221-3E22-4A8F-93EE-750E253F2298}" srcOrd="1" destOrd="0" presId="urn:microsoft.com/office/officeart/2018/2/layout/IconLabelList"/>
    <dgm:cxn modelId="{3BE48E98-7586-4774-9CE4-E4AAFE85D35D}" type="presParOf" srcId="{146EFB79-5313-43DB-ADDD-070ED6517C11}" destId="{03064A67-2E57-48B1-9D5B-AAEAA483C857}" srcOrd="2" destOrd="0" presId="urn:microsoft.com/office/officeart/2018/2/layout/IconLabelList"/>
    <dgm:cxn modelId="{E49254DC-1318-4BCA-A84D-252FBFF84DE1}" type="presParOf" srcId="{03064A67-2E57-48B1-9D5B-AAEAA483C857}" destId="{01A89992-C09E-44B8-B067-F841743AB366}" srcOrd="0" destOrd="0" presId="urn:microsoft.com/office/officeart/2018/2/layout/IconLabelList"/>
    <dgm:cxn modelId="{AF586CBE-7C43-48B5-B7C7-38FFC8CFCE12}" type="presParOf" srcId="{03064A67-2E57-48B1-9D5B-AAEAA483C857}" destId="{36702EBF-C2A1-47E1-927E-304088DBF17E}" srcOrd="1" destOrd="0" presId="urn:microsoft.com/office/officeart/2018/2/layout/IconLabelList"/>
    <dgm:cxn modelId="{EBB55F26-E95C-427C-A905-44845F7775E6}" type="presParOf" srcId="{03064A67-2E57-48B1-9D5B-AAEAA483C857}" destId="{DF61C840-B4CC-409E-8CDB-111C3E1BEEF5}" srcOrd="2" destOrd="0" presId="urn:microsoft.com/office/officeart/2018/2/layout/IconLabelList"/>
    <dgm:cxn modelId="{602797CA-A3FC-468F-89A2-4B5727E381FA}" type="presParOf" srcId="{146EFB79-5313-43DB-ADDD-070ED6517C11}" destId="{588FFA6C-C73B-4205-8F4E-6089B80452B4}" srcOrd="3" destOrd="0" presId="urn:microsoft.com/office/officeart/2018/2/layout/IconLabelList"/>
    <dgm:cxn modelId="{F7A2375E-11B4-48C2-91D9-A69269DF055E}" type="presParOf" srcId="{146EFB79-5313-43DB-ADDD-070ED6517C11}" destId="{9B27E396-D037-4937-9447-5C7EF36EF1FD}" srcOrd="4" destOrd="0" presId="urn:microsoft.com/office/officeart/2018/2/layout/IconLabelList"/>
    <dgm:cxn modelId="{875D4E7F-FA56-4C2A-8C9D-07B9E9597EA0}" type="presParOf" srcId="{9B27E396-D037-4937-9447-5C7EF36EF1FD}" destId="{277B5E49-5993-48FD-995D-5A7E55E68E48}" srcOrd="0" destOrd="0" presId="urn:microsoft.com/office/officeart/2018/2/layout/IconLabelList"/>
    <dgm:cxn modelId="{106B63A1-6933-4E71-8FCE-F7F772E3FC49}" type="presParOf" srcId="{9B27E396-D037-4937-9447-5C7EF36EF1FD}" destId="{9CCC391C-AF74-4AE8-9952-4A6C6DA820B1}" srcOrd="1" destOrd="0" presId="urn:microsoft.com/office/officeart/2018/2/layout/IconLabelList"/>
    <dgm:cxn modelId="{0F8D2048-0719-4708-B04D-E4790C4EB19D}" type="presParOf" srcId="{9B27E396-D037-4937-9447-5C7EF36EF1FD}" destId="{0B0EB05D-74DD-485C-B330-AE747291720D}" srcOrd="2" destOrd="0" presId="urn:microsoft.com/office/officeart/2018/2/layout/IconLabelList"/>
    <dgm:cxn modelId="{4AD63E4E-0E2D-4E80-A03A-7E72E56AC2BC}" type="presParOf" srcId="{146EFB79-5313-43DB-ADDD-070ED6517C11}" destId="{F34135B5-41BC-48B0-874B-2BE9CCF46D86}" srcOrd="5" destOrd="0" presId="urn:microsoft.com/office/officeart/2018/2/layout/IconLabelList"/>
    <dgm:cxn modelId="{3F748A79-E45B-4740-8198-43C76C1726BC}" type="presParOf" srcId="{146EFB79-5313-43DB-ADDD-070ED6517C11}" destId="{61FCA7E3-9877-4ECA-A0E8-03CE626EACEC}" srcOrd="6" destOrd="0" presId="urn:microsoft.com/office/officeart/2018/2/layout/IconLabelList"/>
    <dgm:cxn modelId="{4204B4C6-0425-4986-95D0-F47D2BE4555B}" type="presParOf" srcId="{61FCA7E3-9877-4ECA-A0E8-03CE626EACEC}" destId="{396376A8-9E21-4252-A26B-718B394150F5}" srcOrd="0" destOrd="0" presId="urn:microsoft.com/office/officeart/2018/2/layout/IconLabelList"/>
    <dgm:cxn modelId="{D26FF2F4-D4FE-49C4-AC28-6D74E6EE15C2}" type="presParOf" srcId="{61FCA7E3-9877-4ECA-A0E8-03CE626EACEC}" destId="{81EC7CCC-934D-4043-A233-20152C4C067C}" srcOrd="1" destOrd="0" presId="urn:microsoft.com/office/officeart/2018/2/layout/IconLabelList"/>
    <dgm:cxn modelId="{1FA6C148-C495-41FE-AD77-78F112F2DB19}" type="presParOf" srcId="{61FCA7E3-9877-4ECA-A0E8-03CE626EACEC}" destId="{B8612E79-B655-412C-A76D-8896D73978E6}"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D30172-851F-4D2E-AB09-5AC25D0BAC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2856025-6740-4F50-8473-2EF30AF2571F}">
      <dgm:prSet/>
      <dgm:spPr/>
      <dgm:t>
        <a:bodyPr/>
        <a:lstStyle/>
        <a:p>
          <a:r>
            <a:rPr lang="en-US" b="0" dirty="0"/>
            <a:t>Executive Summary</a:t>
          </a:r>
        </a:p>
      </dgm:t>
    </dgm:pt>
    <dgm:pt modelId="{D048643B-E90F-4E66-8FC7-647301181E2A}" type="parTrans" cxnId="{821EBBA1-E050-4637-9D6A-E6DD15A67214}">
      <dgm:prSet/>
      <dgm:spPr/>
      <dgm:t>
        <a:bodyPr/>
        <a:lstStyle/>
        <a:p>
          <a:endParaRPr lang="en-US"/>
        </a:p>
      </dgm:t>
    </dgm:pt>
    <dgm:pt modelId="{086FB14C-49BB-498F-BF97-D77074894616}" type="sibTrans" cxnId="{821EBBA1-E050-4637-9D6A-E6DD15A67214}">
      <dgm:prSet/>
      <dgm:spPr/>
      <dgm:t>
        <a:bodyPr/>
        <a:lstStyle/>
        <a:p>
          <a:endParaRPr lang="en-US"/>
        </a:p>
      </dgm:t>
    </dgm:pt>
    <dgm:pt modelId="{06825023-23D6-4856-8274-5CF31CD898EA}">
      <dgm:prSet/>
      <dgm:spPr/>
      <dgm:t>
        <a:bodyPr/>
        <a:lstStyle/>
        <a:p>
          <a:r>
            <a:rPr lang="en-US"/>
            <a:t>Findings</a:t>
          </a:r>
        </a:p>
      </dgm:t>
    </dgm:pt>
    <dgm:pt modelId="{4EC679FD-4B21-4A58-BF80-6B2B8D41ABD1}" type="parTrans" cxnId="{C201891A-B657-4E08-A180-D1BEEB05753E}">
      <dgm:prSet/>
      <dgm:spPr/>
      <dgm:t>
        <a:bodyPr/>
        <a:lstStyle/>
        <a:p>
          <a:endParaRPr lang="en-US"/>
        </a:p>
      </dgm:t>
    </dgm:pt>
    <dgm:pt modelId="{7D425280-F4C6-4DE0-88DB-2ED72D568AC6}" type="sibTrans" cxnId="{C201891A-B657-4E08-A180-D1BEEB05753E}">
      <dgm:prSet/>
      <dgm:spPr/>
      <dgm:t>
        <a:bodyPr/>
        <a:lstStyle/>
        <a:p>
          <a:endParaRPr lang="en-US"/>
        </a:p>
      </dgm:t>
    </dgm:pt>
    <dgm:pt modelId="{59847D24-75E8-4312-88C9-E5C95B43522A}">
      <dgm:prSet/>
      <dgm:spPr/>
      <dgm:t>
        <a:bodyPr/>
        <a:lstStyle/>
        <a:p>
          <a:r>
            <a:rPr lang="en-US" b="0" dirty="0"/>
            <a:t>Next Steps</a:t>
          </a:r>
        </a:p>
      </dgm:t>
    </dgm:pt>
    <dgm:pt modelId="{657A0CDD-8863-4DE6-A292-816429F201A6}" type="parTrans" cxnId="{2CF80A82-B119-4916-8491-1650D5414FA9}">
      <dgm:prSet/>
      <dgm:spPr/>
      <dgm:t>
        <a:bodyPr/>
        <a:lstStyle/>
        <a:p>
          <a:endParaRPr lang="en-US"/>
        </a:p>
      </dgm:t>
    </dgm:pt>
    <dgm:pt modelId="{8DD8B3BB-D00A-442C-95B8-2ACB6012A3F1}" type="sibTrans" cxnId="{2CF80A82-B119-4916-8491-1650D5414FA9}">
      <dgm:prSet/>
      <dgm:spPr/>
      <dgm:t>
        <a:bodyPr/>
        <a:lstStyle/>
        <a:p>
          <a:endParaRPr lang="en-US"/>
        </a:p>
      </dgm:t>
    </dgm:pt>
    <dgm:pt modelId="{A5962B4A-494B-42D1-8D15-AA2CA6ACFEF6}">
      <dgm:prSet/>
      <dgm:spPr/>
      <dgm:t>
        <a:bodyPr/>
        <a:lstStyle/>
        <a:p>
          <a:r>
            <a:rPr lang="en-US" b="1" dirty="0"/>
            <a:t>Acknowledgement</a:t>
          </a:r>
        </a:p>
      </dgm:t>
    </dgm:pt>
    <dgm:pt modelId="{CA4F45E3-B2A6-4370-BAF3-D39EED6E7F50}" type="parTrans" cxnId="{C88736B9-0F7B-4B0A-8A2B-A26B1EA6CC5F}">
      <dgm:prSet/>
      <dgm:spPr/>
      <dgm:t>
        <a:bodyPr/>
        <a:lstStyle/>
        <a:p>
          <a:endParaRPr lang="en-US"/>
        </a:p>
      </dgm:t>
    </dgm:pt>
    <dgm:pt modelId="{32214041-8F3E-47E9-B881-9A19928ED4A7}" type="sibTrans" cxnId="{C88736B9-0F7B-4B0A-8A2B-A26B1EA6CC5F}">
      <dgm:prSet/>
      <dgm:spPr/>
      <dgm:t>
        <a:bodyPr/>
        <a:lstStyle/>
        <a:p>
          <a:endParaRPr lang="en-US"/>
        </a:p>
      </dgm:t>
    </dgm:pt>
    <dgm:pt modelId="{146EFB79-5313-43DB-ADDD-070ED6517C11}" type="pres">
      <dgm:prSet presAssocID="{16D30172-851F-4D2E-AB09-5AC25D0BAC3B}" presName="root" presStyleCnt="0">
        <dgm:presLayoutVars>
          <dgm:dir/>
          <dgm:resizeHandles val="exact"/>
        </dgm:presLayoutVars>
      </dgm:prSet>
      <dgm:spPr/>
    </dgm:pt>
    <dgm:pt modelId="{2273FE19-8517-40EE-AF45-6C62D7655ADF}" type="pres">
      <dgm:prSet presAssocID="{72856025-6740-4F50-8473-2EF30AF2571F}" presName="compNode" presStyleCnt="0"/>
      <dgm:spPr/>
    </dgm:pt>
    <dgm:pt modelId="{F26045BC-A8BA-4C9A-9F93-454E73CA6AC3}" type="pres">
      <dgm:prSet presAssocID="{72856025-6740-4F50-8473-2EF30AF257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32B485B-4F82-4D5F-9B8A-B578137368D3}" type="pres">
      <dgm:prSet presAssocID="{72856025-6740-4F50-8473-2EF30AF2571F}" presName="spaceRect" presStyleCnt="0"/>
      <dgm:spPr/>
    </dgm:pt>
    <dgm:pt modelId="{5B21D3BE-FF75-4128-80F7-7B3BC0942C27}" type="pres">
      <dgm:prSet presAssocID="{72856025-6740-4F50-8473-2EF30AF2571F}" presName="textRect" presStyleLbl="revTx" presStyleIdx="0" presStyleCnt="4">
        <dgm:presLayoutVars>
          <dgm:chMax val="1"/>
          <dgm:chPref val="1"/>
        </dgm:presLayoutVars>
      </dgm:prSet>
      <dgm:spPr/>
    </dgm:pt>
    <dgm:pt modelId="{73D01221-3E22-4A8F-93EE-750E253F2298}" type="pres">
      <dgm:prSet presAssocID="{086FB14C-49BB-498F-BF97-D77074894616}" presName="sibTrans" presStyleCnt="0"/>
      <dgm:spPr/>
    </dgm:pt>
    <dgm:pt modelId="{03064A67-2E57-48B1-9D5B-AAEAA483C857}" type="pres">
      <dgm:prSet presAssocID="{06825023-23D6-4856-8274-5CF31CD898EA}" presName="compNode" presStyleCnt="0"/>
      <dgm:spPr/>
    </dgm:pt>
    <dgm:pt modelId="{01A89992-C09E-44B8-B067-F841743AB366}" type="pres">
      <dgm:prSet presAssocID="{06825023-23D6-4856-8274-5CF31CD898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6702EBF-C2A1-47E1-927E-304088DBF17E}" type="pres">
      <dgm:prSet presAssocID="{06825023-23D6-4856-8274-5CF31CD898EA}" presName="spaceRect" presStyleCnt="0"/>
      <dgm:spPr/>
    </dgm:pt>
    <dgm:pt modelId="{DF61C840-B4CC-409E-8CDB-111C3E1BEEF5}" type="pres">
      <dgm:prSet presAssocID="{06825023-23D6-4856-8274-5CF31CD898EA}" presName="textRect" presStyleLbl="revTx" presStyleIdx="1" presStyleCnt="4">
        <dgm:presLayoutVars>
          <dgm:chMax val="1"/>
          <dgm:chPref val="1"/>
        </dgm:presLayoutVars>
      </dgm:prSet>
      <dgm:spPr/>
    </dgm:pt>
    <dgm:pt modelId="{588FFA6C-C73B-4205-8F4E-6089B80452B4}" type="pres">
      <dgm:prSet presAssocID="{7D425280-F4C6-4DE0-88DB-2ED72D568AC6}" presName="sibTrans" presStyleCnt="0"/>
      <dgm:spPr/>
    </dgm:pt>
    <dgm:pt modelId="{9B27E396-D037-4937-9447-5C7EF36EF1FD}" type="pres">
      <dgm:prSet presAssocID="{59847D24-75E8-4312-88C9-E5C95B43522A}" presName="compNode" presStyleCnt="0"/>
      <dgm:spPr/>
    </dgm:pt>
    <dgm:pt modelId="{277B5E49-5993-48FD-995D-5A7E55E68E48}" type="pres">
      <dgm:prSet presAssocID="{59847D24-75E8-4312-88C9-E5C95B4352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prints"/>
        </a:ext>
      </dgm:extLst>
    </dgm:pt>
    <dgm:pt modelId="{9CCC391C-AF74-4AE8-9952-4A6C6DA820B1}" type="pres">
      <dgm:prSet presAssocID="{59847D24-75E8-4312-88C9-E5C95B43522A}" presName="spaceRect" presStyleCnt="0"/>
      <dgm:spPr/>
    </dgm:pt>
    <dgm:pt modelId="{0B0EB05D-74DD-485C-B330-AE747291720D}" type="pres">
      <dgm:prSet presAssocID="{59847D24-75E8-4312-88C9-E5C95B43522A}" presName="textRect" presStyleLbl="revTx" presStyleIdx="2" presStyleCnt="4">
        <dgm:presLayoutVars>
          <dgm:chMax val="1"/>
          <dgm:chPref val="1"/>
        </dgm:presLayoutVars>
      </dgm:prSet>
      <dgm:spPr/>
    </dgm:pt>
    <dgm:pt modelId="{F34135B5-41BC-48B0-874B-2BE9CCF46D86}" type="pres">
      <dgm:prSet presAssocID="{8DD8B3BB-D00A-442C-95B8-2ACB6012A3F1}" presName="sibTrans" presStyleCnt="0"/>
      <dgm:spPr/>
    </dgm:pt>
    <dgm:pt modelId="{61FCA7E3-9877-4ECA-A0E8-03CE626EACEC}" type="pres">
      <dgm:prSet presAssocID="{A5962B4A-494B-42D1-8D15-AA2CA6ACFEF6}" presName="compNode" presStyleCnt="0"/>
      <dgm:spPr/>
    </dgm:pt>
    <dgm:pt modelId="{396376A8-9E21-4252-A26B-718B394150F5}" type="pres">
      <dgm:prSet presAssocID="{A5962B4A-494B-42D1-8D15-AA2CA6ACFE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81EC7CCC-934D-4043-A233-20152C4C067C}" type="pres">
      <dgm:prSet presAssocID="{A5962B4A-494B-42D1-8D15-AA2CA6ACFEF6}" presName="spaceRect" presStyleCnt="0"/>
      <dgm:spPr/>
    </dgm:pt>
    <dgm:pt modelId="{B8612E79-B655-412C-A76D-8896D73978E6}" type="pres">
      <dgm:prSet presAssocID="{A5962B4A-494B-42D1-8D15-AA2CA6ACFEF6}" presName="textRect" presStyleLbl="revTx" presStyleIdx="3" presStyleCnt="4">
        <dgm:presLayoutVars>
          <dgm:chMax val="1"/>
          <dgm:chPref val="1"/>
        </dgm:presLayoutVars>
      </dgm:prSet>
      <dgm:spPr/>
    </dgm:pt>
  </dgm:ptLst>
  <dgm:cxnLst>
    <dgm:cxn modelId="{C201891A-B657-4E08-A180-D1BEEB05753E}" srcId="{16D30172-851F-4D2E-AB09-5AC25D0BAC3B}" destId="{06825023-23D6-4856-8274-5CF31CD898EA}" srcOrd="1" destOrd="0" parTransId="{4EC679FD-4B21-4A58-BF80-6B2B8D41ABD1}" sibTransId="{7D425280-F4C6-4DE0-88DB-2ED72D568AC6}"/>
    <dgm:cxn modelId="{E289B76C-5E34-4CAA-8745-33281BF6602C}" type="presOf" srcId="{06825023-23D6-4856-8274-5CF31CD898EA}" destId="{DF61C840-B4CC-409E-8CDB-111C3E1BEEF5}" srcOrd="0" destOrd="0" presId="urn:microsoft.com/office/officeart/2018/2/layout/IconLabelList"/>
    <dgm:cxn modelId="{C1CBC470-A48C-4706-914C-B0B0407EFB17}" type="presOf" srcId="{72856025-6740-4F50-8473-2EF30AF2571F}" destId="{5B21D3BE-FF75-4128-80F7-7B3BC0942C27}" srcOrd="0" destOrd="0" presId="urn:microsoft.com/office/officeart/2018/2/layout/IconLabelList"/>
    <dgm:cxn modelId="{2CF80A82-B119-4916-8491-1650D5414FA9}" srcId="{16D30172-851F-4D2E-AB09-5AC25D0BAC3B}" destId="{59847D24-75E8-4312-88C9-E5C95B43522A}" srcOrd="2" destOrd="0" parTransId="{657A0CDD-8863-4DE6-A292-816429F201A6}" sibTransId="{8DD8B3BB-D00A-442C-95B8-2ACB6012A3F1}"/>
    <dgm:cxn modelId="{923D3096-C9B8-4989-8208-F143A43CFA8B}" type="presOf" srcId="{16D30172-851F-4D2E-AB09-5AC25D0BAC3B}" destId="{146EFB79-5313-43DB-ADDD-070ED6517C11}" srcOrd="0" destOrd="0" presId="urn:microsoft.com/office/officeart/2018/2/layout/IconLabelList"/>
    <dgm:cxn modelId="{821EBBA1-E050-4637-9D6A-E6DD15A67214}" srcId="{16D30172-851F-4D2E-AB09-5AC25D0BAC3B}" destId="{72856025-6740-4F50-8473-2EF30AF2571F}" srcOrd="0" destOrd="0" parTransId="{D048643B-E90F-4E66-8FC7-647301181E2A}" sibTransId="{086FB14C-49BB-498F-BF97-D77074894616}"/>
    <dgm:cxn modelId="{C88736B9-0F7B-4B0A-8A2B-A26B1EA6CC5F}" srcId="{16D30172-851F-4D2E-AB09-5AC25D0BAC3B}" destId="{A5962B4A-494B-42D1-8D15-AA2CA6ACFEF6}" srcOrd="3" destOrd="0" parTransId="{CA4F45E3-B2A6-4370-BAF3-D39EED6E7F50}" sibTransId="{32214041-8F3E-47E9-B881-9A19928ED4A7}"/>
    <dgm:cxn modelId="{EE6AF6BF-92EE-4BD3-AAD8-16505D8C8138}" type="presOf" srcId="{59847D24-75E8-4312-88C9-E5C95B43522A}" destId="{0B0EB05D-74DD-485C-B330-AE747291720D}" srcOrd="0" destOrd="0" presId="urn:microsoft.com/office/officeart/2018/2/layout/IconLabelList"/>
    <dgm:cxn modelId="{468EBDF2-37AE-4B94-B7A9-F8365D5DD61A}" type="presOf" srcId="{A5962B4A-494B-42D1-8D15-AA2CA6ACFEF6}" destId="{B8612E79-B655-412C-A76D-8896D73978E6}" srcOrd="0" destOrd="0" presId="urn:microsoft.com/office/officeart/2018/2/layout/IconLabelList"/>
    <dgm:cxn modelId="{4BED3E51-9830-4BE0-87D6-E1E98A850378}" type="presParOf" srcId="{146EFB79-5313-43DB-ADDD-070ED6517C11}" destId="{2273FE19-8517-40EE-AF45-6C62D7655ADF}" srcOrd="0" destOrd="0" presId="urn:microsoft.com/office/officeart/2018/2/layout/IconLabelList"/>
    <dgm:cxn modelId="{AA23F579-8ED4-4D49-8B6E-ED4C0A39AFE7}" type="presParOf" srcId="{2273FE19-8517-40EE-AF45-6C62D7655ADF}" destId="{F26045BC-A8BA-4C9A-9F93-454E73CA6AC3}" srcOrd="0" destOrd="0" presId="urn:microsoft.com/office/officeart/2018/2/layout/IconLabelList"/>
    <dgm:cxn modelId="{8B93AD35-86A0-40A1-96AC-26FED055AE8C}" type="presParOf" srcId="{2273FE19-8517-40EE-AF45-6C62D7655ADF}" destId="{732B485B-4F82-4D5F-9B8A-B578137368D3}" srcOrd="1" destOrd="0" presId="urn:microsoft.com/office/officeart/2018/2/layout/IconLabelList"/>
    <dgm:cxn modelId="{2A9ACE23-D739-4195-A41F-5957A11F3B23}" type="presParOf" srcId="{2273FE19-8517-40EE-AF45-6C62D7655ADF}" destId="{5B21D3BE-FF75-4128-80F7-7B3BC0942C27}" srcOrd="2" destOrd="0" presId="urn:microsoft.com/office/officeart/2018/2/layout/IconLabelList"/>
    <dgm:cxn modelId="{7A65BB3F-782E-4787-8BE0-22A3541C396E}" type="presParOf" srcId="{146EFB79-5313-43DB-ADDD-070ED6517C11}" destId="{73D01221-3E22-4A8F-93EE-750E253F2298}" srcOrd="1" destOrd="0" presId="urn:microsoft.com/office/officeart/2018/2/layout/IconLabelList"/>
    <dgm:cxn modelId="{3BE48E98-7586-4774-9CE4-E4AAFE85D35D}" type="presParOf" srcId="{146EFB79-5313-43DB-ADDD-070ED6517C11}" destId="{03064A67-2E57-48B1-9D5B-AAEAA483C857}" srcOrd="2" destOrd="0" presId="urn:microsoft.com/office/officeart/2018/2/layout/IconLabelList"/>
    <dgm:cxn modelId="{E49254DC-1318-4BCA-A84D-252FBFF84DE1}" type="presParOf" srcId="{03064A67-2E57-48B1-9D5B-AAEAA483C857}" destId="{01A89992-C09E-44B8-B067-F841743AB366}" srcOrd="0" destOrd="0" presId="urn:microsoft.com/office/officeart/2018/2/layout/IconLabelList"/>
    <dgm:cxn modelId="{AF586CBE-7C43-48B5-B7C7-38FFC8CFCE12}" type="presParOf" srcId="{03064A67-2E57-48B1-9D5B-AAEAA483C857}" destId="{36702EBF-C2A1-47E1-927E-304088DBF17E}" srcOrd="1" destOrd="0" presId="urn:microsoft.com/office/officeart/2018/2/layout/IconLabelList"/>
    <dgm:cxn modelId="{EBB55F26-E95C-427C-A905-44845F7775E6}" type="presParOf" srcId="{03064A67-2E57-48B1-9D5B-AAEAA483C857}" destId="{DF61C840-B4CC-409E-8CDB-111C3E1BEEF5}" srcOrd="2" destOrd="0" presId="urn:microsoft.com/office/officeart/2018/2/layout/IconLabelList"/>
    <dgm:cxn modelId="{602797CA-A3FC-468F-89A2-4B5727E381FA}" type="presParOf" srcId="{146EFB79-5313-43DB-ADDD-070ED6517C11}" destId="{588FFA6C-C73B-4205-8F4E-6089B80452B4}" srcOrd="3" destOrd="0" presId="urn:microsoft.com/office/officeart/2018/2/layout/IconLabelList"/>
    <dgm:cxn modelId="{F7A2375E-11B4-48C2-91D9-A69269DF055E}" type="presParOf" srcId="{146EFB79-5313-43DB-ADDD-070ED6517C11}" destId="{9B27E396-D037-4937-9447-5C7EF36EF1FD}" srcOrd="4" destOrd="0" presId="urn:microsoft.com/office/officeart/2018/2/layout/IconLabelList"/>
    <dgm:cxn modelId="{875D4E7F-FA56-4C2A-8C9D-07B9E9597EA0}" type="presParOf" srcId="{9B27E396-D037-4937-9447-5C7EF36EF1FD}" destId="{277B5E49-5993-48FD-995D-5A7E55E68E48}" srcOrd="0" destOrd="0" presId="urn:microsoft.com/office/officeart/2018/2/layout/IconLabelList"/>
    <dgm:cxn modelId="{106B63A1-6933-4E71-8FCE-F7F772E3FC49}" type="presParOf" srcId="{9B27E396-D037-4937-9447-5C7EF36EF1FD}" destId="{9CCC391C-AF74-4AE8-9952-4A6C6DA820B1}" srcOrd="1" destOrd="0" presId="urn:microsoft.com/office/officeart/2018/2/layout/IconLabelList"/>
    <dgm:cxn modelId="{0F8D2048-0719-4708-B04D-E4790C4EB19D}" type="presParOf" srcId="{9B27E396-D037-4937-9447-5C7EF36EF1FD}" destId="{0B0EB05D-74DD-485C-B330-AE747291720D}" srcOrd="2" destOrd="0" presId="urn:microsoft.com/office/officeart/2018/2/layout/IconLabelList"/>
    <dgm:cxn modelId="{4AD63E4E-0E2D-4E80-A03A-7E72E56AC2BC}" type="presParOf" srcId="{146EFB79-5313-43DB-ADDD-070ED6517C11}" destId="{F34135B5-41BC-48B0-874B-2BE9CCF46D86}" srcOrd="5" destOrd="0" presId="urn:microsoft.com/office/officeart/2018/2/layout/IconLabelList"/>
    <dgm:cxn modelId="{3F748A79-E45B-4740-8198-43C76C1726BC}" type="presParOf" srcId="{146EFB79-5313-43DB-ADDD-070ED6517C11}" destId="{61FCA7E3-9877-4ECA-A0E8-03CE626EACEC}" srcOrd="6" destOrd="0" presId="urn:microsoft.com/office/officeart/2018/2/layout/IconLabelList"/>
    <dgm:cxn modelId="{4204B4C6-0425-4986-95D0-F47D2BE4555B}" type="presParOf" srcId="{61FCA7E3-9877-4ECA-A0E8-03CE626EACEC}" destId="{396376A8-9E21-4252-A26B-718B394150F5}" srcOrd="0" destOrd="0" presId="urn:microsoft.com/office/officeart/2018/2/layout/IconLabelList"/>
    <dgm:cxn modelId="{D26FF2F4-D4FE-49C4-AC28-6D74E6EE15C2}" type="presParOf" srcId="{61FCA7E3-9877-4ECA-A0E8-03CE626EACEC}" destId="{81EC7CCC-934D-4043-A233-20152C4C067C}" srcOrd="1" destOrd="0" presId="urn:microsoft.com/office/officeart/2018/2/layout/IconLabelList"/>
    <dgm:cxn modelId="{1FA6C148-C495-41FE-AD77-78F112F2DB19}" type="presParOf" srcId="{61FCA7E3-9877-4ECA-A0E8-03CE626EACEC}" destId="{B8612E79-B655-412C-A76D-8896D73978E6}"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045BC-A8BA-4C9A-9F93-454E73CA6AC3}">
      <dsp:nvSpPr>
        <dsp:cNvPr id="0" name=""/>
        <dsp:cNvSpPr/>
      </dsp:nvSpPr>
      <dsp:spPr>
        <a:xfrm>
          <a:off x="739962" y="697640"/>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21D3BE-FF75-4128-80F7-7B3BC0942C27}">
      <dsp:nvSpPr>
        <dsp:cNvPr id="0" name=""/>
        <dsp:cNvSpPr/>
      </dsp:nvSpPr>
      <dsp:spPr>
        <a:xfrm>
          <a:off x="177893"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1" kern="1200"/>
            <a:t>Executive Summary</a:t>
          </a:r>
          <a:endParaRPr lang="en-US" sz="2100" kern="1200"/>
        </a:p>
      </dsp:txBody>
      <dsp:txXfrm>
        <a:off x="177893" y="1906853"/>
        <a:ext cx="2043886" cy="720000"/>
      </dsp:txXfrm>
    </dsp:sp>
    <dsp:sp modelId="{01A89992-C09E-44B8-B067-F841743AB366}">
      <dsp:nvSpPr>
        <dsp:cNvPr id="0" name=""/>
        <dsp:cNvSpPr/>
      </dsp:nvSpPr>
      <dsp:spPr>
        <a:xfrm>
          <a:off x="3141529" y="697640"/>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61C840-B4CC-409E-8CDB-111C3E1BEEF5}">
      <dsp:nvSpPr>
        <dsp:cNvPr id="0" name=""/>
        <dsp:cNvSpPr/>
      </dsp:nvSpPr>
      <dsp:spPr>
        <a:xfrm>
          <a:off x="2579460"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Findings</a:t>
          </a:r>
        </a:p>
      </dsp:txBody>
      <dsp:txXfrm>
        <a:off x="2579460" y="1906853"/>
        <a:ext cx="2043886" cy="720000"/>
      </dsp:txXfrm>
    </dsp:sp>
    <dsp:sp modelId="{277B5E49-5993-48FD-995D-5A7E55E68E48}">
      <dsp:nvSpPr>
        <dsp:cNvPr id="0" name=""/>
        <dsp:cNvSpPr/>
      </dsp:nvSpPr>
      <dsp:spPr>
        <a:xfrm>
          <a:off x="5543096" y="697640"/>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EB05D-74DD-485C-B330-AE747291720D}">
      <dsp:nvSpPr>
        <dsp:cNvPr id="0" name=""/>
        <dsp:cNvSpPr/>
      </dsp:nvSpPr>
      <dsp:spPr>
        <a:xfrm>
          <a:off x="4981027"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Next Steps</a:t>
          </a:r>
        </a:p>
      </dsp:txBody>
      <dsp:txXfrm>
        <a:off x="4981027" y="1906853"/>
        <a:ext cx="2043886" cy="720000"/>
      </dsp:txXfrm>
    </dsp:sp>
    <dsp:sp modelId="{396376A8-9E21-4252-A26B-718B394150F5}">
      <dsp:nvSpPr>
        <dsp:cNvPr id="0" name=""/>
        <dsp:cNvSpPr/>
      </dsp:nvSpPr>
      <dsp:spPr>
        <a:xfrm>
          <a:off x="7944663" y="697640"/>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612E79-B655-412C-A76D-8896D73978E6}">
      <dsp:nvSpPr>
        <dsp:cNvPr id="0" name=""/>
        <dsp:cNvSpPr/>
      </dsp:nvSpPr>
      <dsp:spPr>
        <a:xfrm>
          <a:off x="7382594"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Acknowledgement</a:t>
          </a:r>
        </a:p>
      </dsp:txBody>
      <dsp:txXfrm>
        <a:off x="7382594" y="1906853"/>
        <a:ext cx="2043886"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045BC-A8BA-4C9A-9F93-454E73CA6AC3}">
      <dsp:nvSpPr>
        <dsp:cNvPr id="0" name=""/>
        <dsp:cNvSpPr/>
      </dsp:nvSpPr>
      <dsp:spPr>
        <a:xfrm>
          <a:off x="739962" y="697640"/>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21D3BE-FF75-4128-80F7-7B3BC0942C27}">
      <dsp:nvSpPr>
        <dsp:cNvPr id="0" name=""/>
        <dsp:cNvSpPr/>
      </dsp:nvSpPr>
      <dsp:spPr>
        <a:xfrm>
          <a:off x="177893"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0" kern="1200" dirty="0"/>
            <a:t>Executive Summary</a:t>
          </a:r>
        </a:p>
      </dsp:txBody>
      <dsp:txXfrm>
        <a:off x="177893" y="1906853"/>
        <a:ext cx="2043886" cy="720000"/>
      </dsp:txXfrm>
    </dsp:sp>
    <dsp:sp modelId="{01A89992-C09E-44B8-B067-F841743AB366}">
      <dsp:nvSpPr>
        <dsp:cNvPr id="0" name=""/>
        <dsp:cNvSpPr/>
      </dsp:nvSpPr>
      <dsp:spPr>
        <a:xfrm>
          <a:off x="3141529" y="697640"/>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61C840-B4CC-409E-8CDB-111C3E1BEEF5}">
      <dsp:nvSpPr>
        <dsp:cNvPr id="0" name=""/>
        <dsp:cNvSpPr/>
      </dsp:nvSpPr>
      <dsp:spPr>
        <a:xfrm>
          <a:off x="2579460"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1" kern="1200" dirty="0"/>
            <a:t>Findings</a:t>
          </a:r>
        </a:p>
      </dsp:txBody>
      <dsp:txXfrm>
        <a:off x="2579460" y="1906853"/>
        <a:ext cx="2043886" cy="720000"/>
      </dsp:txXfrm>
    </dsp:sp>
    <dsp:sp modelId="{277B5E49-5993-48FD-995D-5A7E55E68E48}">
      <dsp:nvSpPr>
        <dsp:cNvPr id="0" name=""/>
        <dsp:cNvSpPr/>
      </dsp:nvSpPr>
      <dsp:spPr>
        <a:xfrm>
          <a:off x="5543096" y="697640"/>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EB05D-74DD-485C-B330-AE747291720D}">
      <dsp:nvSpPr>
        <dsp:cNvPr id="0" name=""/>
        <dsp:cNvSpPr/>
      </dsp:nvSpPr>
      <dsp:spPr>
        <a:xfrm>
          <a:off x="4981027"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Next Steps</a:t>
          </a:r>
        </a:p>
      </dsp:txBody>
      <dsp:txXfrm>
        <a:off x="4981027" y="1906853"/>
        <a:ext cx="2043886" cy="720000"/>
      </dsp:txXfrm>
    </dsp:sp>
    <dsp:sp modelId="{396376A8-9E21-4252-A26B-718B394150F5}">
      <dsp:nvSpPr>
        <dsp:cNvPr id="0" name=""/>
        <dsp:cNvSpPr/>
      </dsp:nvSpPr>
      <dsp:spPr>
        <a:xfrm>
          <a:off x="7944663" y="697640"/>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612E79-B655-412C-A76D-8896D73978E6}">
      <dsp:nvSpPr>
        <dsp:cNvPr id="0" name=""/>
        <dsp:cNvSpPr/>
      </dsp:nvSpPr>
      <dsp:spPr>
        <a:xfrm>
          <a:off x="7382594"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Acknowledgement</a:t>
          </a:r>
        </a:p>
      </dsp:txBody>
      <dsp:txXfrm>
        <a:off x="7382594" y="1906853"/>
        <a:ext cx="2043886"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045BC-A8BA-4C9A-9F93-454E73CA6AC3}">
      <dsp:nvSpPr>
        <dsp:cNvPr id="0" name=""/>
        <dsp:cNvSpPr/>
      </dsp:nvSpPr>
      <dsp:spPr>
        <a:xfrm>
          <a:off x="739962" y="697640"/>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21D3BE-FF75-4128-80F7-7B3BC0942C27}">
      <dsp:nvSpPr>
        <dsp:cNvPr id="0" name=""/>
        <dsp:cNvSpPr/>
      </dsp:nvSpPr>
      <dsp:spPr>
        <a:xfrm>
          <a:off x="177893"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1" kern="1200"/>
            <a:t>Executive Summary</a:t>
          </a:r>
          <a:endParaRPr lang="en-US" sz="2100" kern="1200"/>
        </a:p>
      </dsp:txBody>
      <dsp:txXfrm>
        <a:off x="177893" y="1906853"/>
        <a:ext cx="2043886" cy="720000"/>
      </dsp:txXfrm>
    </dsp:sp>
    <dsp:sp modelId="{01A89992-C09E-44B8-B067-F841743AB366}">
      <dsp:nvSpPr>
        <dsp:cNvPr id="0" name=""/>
        <dsp:cNvSpPr/>
      </dsp:nvSpPr>
      <dsp:spPr>
        <a:xfrm>
          <a:off x="3141529" y="697640"/>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61C840-B4CC-409E-8CDB-111C3E1BEEF5}">
      <dsp:nvSpPr>
        <dsp:cNvPr id="0" name=""/>
        <dsp:cNvSpPr/>
      </dsp:nvSpPr>
      <dsp:spPr>
        <a:xfrm>
          <a:off x="2579460"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Findings</a:t>
          </a:r>
        </a:p>
      </dsp:txBody>
      <dsp:txXfrm>
        <a:off x="2579460" y="1906853"/>
        <a:ext cx="2043886" cy="720000"/>
      </dsp:txXfrm>
    </dsp:sp>
    <dsp:sp modelId="{277B5E49-5993-48FD-995D-5A7E55E68E48}">
      <dsp:nvSpPr>
        <dsp:cNvPr id="0" name=""/>
        <dsp:cNvSpPr/>
      </dsp:nvSpPr>
      <dsp:spPr>
        <a:xfrm>
          <a:off x="5543096" y="697640"/>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EB05D-74DD-485C-B330-AE747291720D}">
      <dsp:nvSpPr>
        <dsp:cNvPr id="0" name=""/>
        <dsp:cNvSpPr/>
      </dsp:nvSpPr>
      <dsp:spPr>
        <a:xfrm>
          <a:off x="4981027"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1" kern="1200" dirty="0"/>
            <a:t>Next Steps</a:t>
          </a:r>
        </a:p>
      </dsp:txBody>
      <dsp:txXfrm>
        <a:off x="4981027" y="1906853"/>
        <a:ext cx="2043886" cy="720000"/>
      </dsp:txXfrm>
    </dsp:sp>
    <dsp:sp modelId="{396376A8-9E21-4252-A26B-718B394150F5}">
      <dsp:nvSpPr>
        <dsp:cNvPr id="0" name=""/>
        <dsp:cNvSpPr/>
      </dsp:nvSpPr>
      <dsp:spPr>
        <a:xfrm>
          <a:off x="7944663" y="697640"/>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612E79-B655-412C-A76D-8896D73978E6}">
      <dsp:nvSpPr>
        <dsp:cNvPr id="0" name=""/>
        <dsp:cNvSpPr/>
      </dsp:nvSpPr>
      <dsp:spPr>
        <a:xfrm>
          <a:off x="7382594"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Acknowledgement</a:t>
          </a:r>
        </a:p>
      </dsp:txBody>
      <dsp:txXfrm>
        <a:off x="7382594" y="1906853"/>
        <a:ext cx="2043886"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045BC-A8BA-4C9A-9F93-454E73CA6AC3}">
      <dsp:nvSpPr>
        <dsp:cNvPr id="0" name=""/>
        <dsp:cNvSpPr/>
      </dsp:nvSpPr>
      <dsp:spPr>
        <a:xfrm>
          <a:off x="739962" y="697640"/>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21D3BE-FF75-4128-80F7-7B3BC0942C27}">
      <dsp:nvSpPr>
        <dsp:cNvPr id="0" name=""/>
        <dsp:cNvSpPr/>
      </dsp:nvSpPr>
      <dsp:spPr>
        <a:xfrm>
          <a:off x="177893"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kern="1200" dirty="0"/>
            <a:t>Executive Summary</a:t>
          </a:r>
        </a:p>
      </dsp:txBody>
      <dsp:txXfrm>
        <a:off x="177893" y="1906853"/>
        <a:ext cx="2043886" cy="720000"/>
      </dsp:txXfrm>
    </dsp:sp>
    <dsp:sp modelId="{01A89992-C09E-44B8-B067-F841743AB366}">
      <dsp:nvSpPr>
        <dsp:cNvPr id="0" name=""/>
        <dsp:cNvSpPr/>
      </dsp:nvSpPr>
      <dsp:spPr>
        <a:xfrm>
          <a:off x="3141529" y="697640"/>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61C840-B4CC-409E-8CDB-111C3E1BEEF5}">
      <dsp:nvSpPr>
        <dsp:cNvPr id="0" name=""/>
        <dsp:cNvSpPr/>
      </dsp:nvSpPr>
      <dsp:spPr>
        <a:xfrm>
          <a:off x="2579460"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Findings</a:t>
          </a:r>
        </a:p>
      </dsp:txBody>
      <dsp:txXfrm>
        <a:off x="2579460" y="1906853"/>
        <a:ext cx="2043886" cy="720000"/>
      </dsp:txXfrm>
    </dsp:sp>
    <dsp:sp modelId="{277B5E49-5993-48FD-995D-5A7E55E68E48}">
      <dsp:nvSpPr>
        <dsp:cNvPr id="0" name=""/>
        <dsp:cNvSpPr/>
      </dsp:nvSpPr>
      <dsp:spPr>
        <a:xfrm>
          <a:off x="5543096" y="697640"/>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EB05D-74DD-485C-B330-AE747291720D}">
      <dsp:nvSpPr>
        <dsp:cNvPr id="0" name=""/>
        <dsp:cNvSpPr/>
      </dsp:nvSpPr>
      <dsp:spPr>
        <a:xfrm>
          <a:off x="4981027"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kern="1200" dirty="0"/>
            <a:t>Next Steps</a:t>
          </a:r>
        </a:p>
      </dsp:txBody>
      <dsp:txXfrm>
        <a:off x="4981027" y="1906853"/>
        <a:ext cx="2043886" cy="720000"/>
      </dsp:txXfrm>
    </dsp:sp>
    <dsp:sp modelId="{396376A8-9E21-4252-A26B-718B394150F5}">
      <dsp:nvSpPr>
        <dsp:cNvPr id="0" name=""/>
        <dsp:cNvSpPr/>
      </dsp:nvSpPr>
      <dsp:spPr>
        <a:xfrm>
          <a:off x="7944663" y="697640"/>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612E79-B655-412C-A76D-8896D73978E6}">
      <dsp:nvSpPr>
        <dsp:cNvPr id="0" name=""/>
        <dsp:cNvSpPr/>
      </dsp:nvSpPr>
      <dsp:spPr>
        <a:xfrm>
          <a:off x="7382594"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dirty="0"/>
            <a:t>Acknowledgement</a:t>
          </a:r>
        </a:p>
      </dsp:txBody>
      <dsp:txXfrm>
        <a:off x="7382594" y="1906853"/>
        <a:ext cx="2043886"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0E4A4B-1C81-CA4B-90E5-1E0ED96B6116}" type="datetimeFigureOut">
              <a:rPr lang="en-US" smtClean="0"/>
              <a:t>5/23/20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29B5EF-0E0B-7046-B64A-8234DFBE8D71}" type="slidenum">
              <a:rPr lang="en-US" smtClean="0"/>
              <a:t>‹#›</a:t>
            </a:fld>
            <a:endParaRPr lang="en-US"/>
          </a:p>
        </p:txBody>
      </p:sp>
    </p:spTree>
    <p:extLst>
      <p:ext uri="{BB962C8B-B14F-4D97-AF65-F5344CB8AC3E}">
        <p14:creationId xmlns:p14="http://schemas.microsoft.com/office/powerpoint/2010/main" val="4130896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29B5EF-0E0B-7046-B64A-8234DFBE8D71}" type="slidenum">
              <a:rPr lang="en-US" smtClean="0"/>
              <a:t>1</a:t>
            </a:fld>
            <a:endParaRPr lang="en-US"/>
          </a:p>
        </p:txBody>
      </p:sp>
    </p:spTree>
    <p:extLst>
      <p:ext uri="{BB962C8B-B14F-4D97-AF65-F5344CB8AC3E}">
        <p14:creationId xmlns:p14="http://schemas.microsoft.com/office/powerpoint/2010/main" val="2698560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29B5EF-0E0B-7046-B64A-8234DFBE8D71}" type="slidenum">
              <a:rPr lang="en-US" smtClean="0"/>
              <a:t>2</a:t>
            </a:fld>
            <a:endParaRPr lang="en-US"/>
          </a:p>
        </p:txBody>
      </p:sp>
    </p:spTree>
    <p:extLst>
      <p:ext uri="{BB962C8B-B14F-4D97-AF65-F5344CB8AC3E}">
        <p14:creationId xmlns:p14="http://schemas.microsoft.com/office/powerpoint/2010/main" val="2172909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29B5EF-0E0B-7046-B64A-8234DFBE8D71}" type="slidenum">
              <a:rPr lang="en-US" smtClean="0"/>
              <a:t>3</a:t>
            </a:fld>
            <a:endParaRPr lang="en-US"/>
          </a:p>
        </p:txBody>
      </p:sp>
    </p:spTree>
    <p:extLst>
      <p:ext uri="{BB962C8B-B14F-4D97-AF65-F5344CB8AC3E}">
        <p14:creationId xmlns:p14="http://schemas.microsoft.com/office/powerpoint/2010/main" val="2930403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29B5EF-0E0B-7046-B64A-8234DFBE8D71}" type="slidenum">
              <a:rPr lang="en-US" smtClean="0"/>
              <a:t>4</a:t>
            </a:fld>
            <a:endParaRPr lang="en-US"/>
          </a:p>
        </p:txBody>
      </p:sp>
    </p:spTree>
    <p:extLst>
      <p:ext uri="{BB962C8B-B14F-4D97-AF65-F5344CB8AC3E}">
        <p14:creationId xmlns:p14="http://schemas.microsoft.com/office/powerpoint/2010/main" val="1253324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is comprised of 21 unique columns with 3333 rows of data. After first review, columns such as the phone number column can be deleted because a given phone number gives no insight into whether someone will leave their plan. By this, if someone had my phone number before, it isn’t logical to assume that my behaviors will be the same because I now have their phone number. This is why we can delete the phone column. Another feature variable that can be omitted is the state column. This is because there is no higher level of churn in one state that is attributable to the state alone that will allow us to make any useful insights.</a:t>
            </a:r>
          </a:p>
          <a:p>
            <a:endParaRPr lang="en-US" dirty="0"/>
          </a:p>
          <a:p>
            <a:r>
              <a:rPr lang="en-US" dirty="0"/>
              <a:t>As we can see, the churn phenomena is pretty scarce and most customers usually stay with the provider. Thus, identifying those feature variables that drive customers to eventually leave the company takes on even more significance </a:t>
            </a:r>
          </a:p>
        </p:txBody>
      </p:sp>
      <p:sp>
        <p:nvSpPr>
          <p:cNvPr id="4" name="Slide Number Placeholder 3"/>
          <p:cNvSpPr>
            <a:spLocks noGrp="1"/>
          </p:cNvSpPr>
          <p:nvPr>
            <p:ph type="sldNum" sz="quarter" idx="5"/>
          </p:nvPr>
        </p:nvSpPr>
        <p:spPr/>
        <p:txBody>
          <a:bodyPr/>
          <a:lstStyle/>
          <a:p>
            <a:fld id="{3729B5EF-0E0B-7046-B64A-8234DFBE8D71}" type="slidenum">
              <a:rPr lang="en-US" smtClean="0"/>
              <a:t>5</a:t>
            </a:fld>
            <a:endParaRPr lang="en-US"/>
          </a:p>
        </p:txBody>
      </p:sp>
    </p:spTree>
    <p:extLst>
      <p:ext uri="{BB962C8B-B14F-4D97-AF65-F5344CB8AC3E}">
        <p14:creationId xmlns:p14="http://schemas.microsoft.com/office/powerpoint/2010/main" val="1682507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5B8317-150C-FF46-9BC1-F7503C50A57F}" type="datetimeFigureOut">
              <a:rPr lang="en-US" smtClean="0"/>
              <a:t>5/23/20</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D2A66A4D-8E08-3B48-9FC6-14570F7493E0}"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17352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5B8317-150C-FF46-9BC1-F7503C50A57F}" type="datetimeFigureOut">
              <a:rPr lang="en-US" smtClean="0"/>
              <a:t>5/23/20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66A4D-8E08-3B48-9FC6-14570F7493E0}"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7931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5B8317-150C-FF46-9BC1-F7503C50A57F}" type="datetimeFigureOut">
              <a:rPr lang="en-US" smtClean="0"/>
              <a:t>5/23/20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66A4D-8E08-3B48-9FC6-14570F7493E0}"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406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5/20/20</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extLst>
      <p:ext uri="{BB962C8B-B14F-4D97-AF65-F5344CB8AC3E}">
        <p14:creationId xmlns:p14="http://schemas.microsoft.com/office/powerpoint/2010/main" val="1733858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5B8317-150C-FF46-9BC1-F7503C50A57F}" type="datetimeFigureOut">
              <a:rPr lang="en-US" smtClean="0"/>
              <a:t>5/23/20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66A4D-8E08-3B48-9FC6-14570F7493E0}"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11304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5B8317-150C-FF46-9BC1-F7503C50A57F}" type="datetimeFigureOut">
              <a:rPr lang="en-US" smtClean="0"/>
              <a:t>5/23/20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66A4D-8E08-3B48-9FC6-14570F7493E0}"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65513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5B8317-150C-FF46-9BC1-F7503C50A57F}" type="datetimeFigureOut">
              <a:rPr lang="en-US" smtClean="0"/>
              <a:t>5/23/20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A66A4D-8E08-3B48-9FC6-14570F7493E0}"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58041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5B8317-150C-FF46-9BC1-F7503C50A57F}" type="datetimeFigureOut">
              <a:rPr lang="en-US" smtClean="0"/>
              <a:t>5/23/20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A66A4D-8E08-3B48-9FC6-14570F7493E0}"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8411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5B8317-150C-FF46-9BC1-F7503C50A57F}" type="datetimeFigureOut">
              <a:rPr lang="en-US" smtClean="0"/>
              <a:t>5/23/20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A66A4D-8E08-3B48-9FC6-14570F7493E0}"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724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5B8317-150C-FF46-9BC1-F7503C50A57F}" type="datetimeFigureOut">
              <a:rPr lang="en-US" smtClean="0"/>
              <a:t>5/23/20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A66A4D-8E08-3B48-9FC6-14570F7493E0}" type="slidenum">
              <a:rPr lang="en-US" smtClean="0"/>
              <a:t>‹#›</a:t>
            </a:fld>
            <a:endParaRPr lang="en-US"/>
          </a:p>
        </p:txBody>
      </p:sp>
    </p:spTree>
    <p:extLst>
      <p:ext uri="{BB962C8B-B14F-4D97-AF65-F5344CB8AC3E}">
        <p14:creationId xmlns:p14="http://schemas.microsoft.com/office/powerpoint/2010/main" val="436857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5B8317-150C-FF46-9BC1-F7503C50A57F}" type="datetimeFigureOut">
              <a:rPr lang="en-US" smtClean="0"/>
              <a:t>5/23/20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A66A4D-8E08-3B48-9FC6-14570F7493E0}"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30695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35B8317-150C-FF46-9BC1-F7503C50A57F}" type="datetimeFigureOut">
              <a:rPr lang="en-US" smtClean="0"/>
              <a:t>5/23/20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D2A66A4D-8E08-3B48-9FC6-14570F7493E0}"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4407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35B8317-150C-FF46-9BC1-F7503C50A57F}" type="datetimeFigureOut">
              <a:rPr lang="en-US" smtClean="0"/>
              <a:t>5/23/20</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2A66A4D-8E08-3B48-9FC6-14570F7493E0}"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4594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4.xml"/><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tiff"/><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image" Target="../media/image16.tiff"/></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71CD6-C51F-C842-AC4C-70C7CA4EF3C8}"/>
              </a:ext>
            </a:extLst>
          </p:cNvPr>
          <p:cNvSpPr>
            <a:spLocks noGrp="1"/>
          </p:cNvSpPr>
          <p:nvPr>
            <p:ph type="ctrTitle"/>
          </p:nvPr>
        </p:nvSpPr>
        <p:spPr/>
        <p:txBody>
          <a:bodyPr>
            <a:normAutofit fontScale="90000"/>
          </a:bodyPr>
          <a:lstStyle/>
          <a:p>
            <a:r>
              <a:rPr lang="en-US" dirty="0"/>
              <a:t>Telephone</a:t>
            </a:r>
            <a:br>
              <a:rPr lang="en-US" dirty="0"/>
            </a:br>
            <a:r>
              <a:rPr lang="en-US" dirty="0"/>
              <a:t>Customer Churn Analysis</a:t>
            </a:r>
          </a:p>
        </p:txBody>
      </p:sp>
      <p:sp>
        <p:nvSpPr>
          <p:cNvPr id="3" name="Subtitle 2">
            <a:extLst>
              <a:ext uri="{FF2B5EF4-FFF2-40B4-BE49-F238E27FC236}">
                <a16:creationId xmlns:a16="http://schemas.microsoft.com/office/drawing/2014/main" id="{D7124126-A681-A142-AAE4-0D4A154454C2}"/>
              </a:ext>
            </a:extLst>
          </p:cNvPr>
          <p:cNvSpPr>
            <a:spLocks noGrp="1"/>
          </p:cNvSpPr>
          <p:nvPr>
            <p:ph type="subTitle" idx="1"/>
          </p:nvPr>
        </p:nvSpPr>
        <p:spPr/>
        <p:txBody>
          <a:bodyPr/>
          <a:lstStyle/>
          <a:p>
            <a:r>
              <a:rPr lang="en-US" dirty="0"/>
              <a:t>Jamaal Smith</a:t>
            </a:r>
          </a:p>
          <a:p>
            <a:r>
              <a:rPr lang="en-US" dirty="0"/>
              <a:t>Flatiron School</a:t>
            </a:r>
          </a:p>
        </p:txBody>
      </p:sp>
      <p:pic>
        <p:nvPicPr>
          <p:cNvPr id="7" name="Audio 6">
            <a:hlinkClick r:id="" action="ppaction://media"/>
            <a:extLst>
              <a:ext uri="{FF2B5EF4-FFF2-40B4-BE49-F238E27FC236}">
                <a16:creationId xmlns:a16="http://schemas.microsoft.com/office/drawing/2014/main" id="{8E96883A-24D5-F04A-927D-A8E661517A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08155001"/>
      </p:ext>
    </p:extLst>
  </p:cSld>
  <p:clrMapOvr>
    <a:masterClrMapping/>
  </p:clrMapOvr>
  <mc:AlternateContent xmlns:mc="http://schemas.openxmlformats.org/markup-compatibility/2006" xmlns:p14="http://schemas.microsoft.com/office/powerpoint/2010/main">
    <mc:Choice Requires="p14">
      <p:transition spd="slow" p14:dur="2000" advTm="13695"/>
    </mc:Choice>
    <mc:Fallback xmlns="">
      <p:transition spd="slow" advTm="13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BD0F-4AC6-A14F-99D6-960BC01BC0D3}"/>
              </a:ext>
            </a:extLst>
          </p:cNvPr>
          <p:cNvSpPr>
            <a:spLocks noGrp="1"/>
          </p:cNvSpPr>
          <p:nvPr>
            <p:ph type="title"/>
          </p:nvPr>
        </p:nvSpPr>
        <p:spPr/>
        <p:txBody>
          <a:bodyPr/>
          <a:lstStyle/>
          <a:p>
            <a:r>
              <a:rPr lang="en-US" dirty="0" err="1"/>
              <a:t>XGBOost</a:t>
            </a:r>
            <a:r>
              <a:rPr lang="en-US" dirty="0"/>
              <a:t> model performance – all variables versus feature selection (CONT’D)</a:t>
            </a:r>
          </a:p>
        </p:txBody>
      </p:sp>
      <p:pic>
        <p:nvPicPr>
          <p:cNvPr id="4" name="Picture 3">
            <a:extLst>
              <a:ext uri="{FF2B5EF4-FFF2-40B4-BE49-F238E27FC236}">
                <a16:creationId xmlns:a16="http://schemas.microsoft.com/office/drawing/2014/main" id="{2135A08E-AE7C-7246-A123-BC20D9449360}"/>
              </a:ext>
            </a:extLst>
          </p:cNvPr>
          <p:cNvPicPr>
            <a:picLocks noChangeAspect="1"/>
          </p:cNvPicPr>
          <p:nvPr/>
        </p:nvPicPr>
        <p:blipFill>
          <a:blip r:embed="rId2"/>
          <a:stretch>
            <a:fillRect/>
          </a:stretch>
        </p:blipFill>
        <p:spPr>
          <a:xfrm>
            <a:off x="7067552" y="1966909"/>
            <a:ext cx="4723445" cy="3474720"/>
          </a:xfrm>
          <a:prstGeom prst="rect">
            <a:avLst/>
          </a:prstGeom>
        </p:spPr>
      </p:pic>
      <p:pic>
        <p:nvPicPr>
          <p:cNvPr id="5" name="Picture 4">
            <a:extLst>
              <a:ext uri="{FF2B5EF4-FFF2-40B4-BE49-F238E27FC236}">
                <a16:creationId xmlns:a16="http://schemas.microsoft.com/office/drawing/2014/main" id="{33ED7ADE-DEDA-4249-9A18-400B9C38CC71}"/>
              </a:ext>
            </a:extLst>
          </p:cNvPr>
          <p:cNvPicPr>
            <a:picLocks noChangeAspect="1"/>
          </p:cNvPicPr>
          <p:nvPr/>
        </p:nvPicPr>
        <p:blipFill>
          <a:blip r:embed="rId3"/>
          <a:stretch>
            <a:fillRect/>
          </a:stretch>
        </p:blipFill>
        <p:spPr>
          <a:xfrm>
            <a:off x="1081065" y="1966909"/>
            <a:ext cx="4723445" cy="3474720"/>
          </a:xfrm>
          <a:prstGeom prst="rect">
            <a:avLst/>
          </a:prstGeom>
        </p:spPr>
      </p:pic>
      <p:sp>
        <p:nvSpPr>
          <p:cNvPr id="6" name="TextBox 5">
            <a:extLst>
              <a:ext uri="{FF2B5EF4-FFF2-40B4-BE49-F238E27FC236}">
                <a16:creationId xmlns:a16="http://schemas.microsoft.com/office/drawing/2014/main" id="{90ED8523-9F7C-EB41-BB28-AAD859DF087A}"/>
              </a:ext>
            </a:extLst>
          </p:cNvPr>
          <p:cNvSpPr txBox="1"/>
          <p:nvPr/>
        </p:nvSpPr>
        <p:spPr>
          <a:xfrm>
            <a:off x="1543048" y="5414956"/>
            <a:ext cx="2857500" cy="369332"/>
          </a:xfrm>
          <a:prstGeom prst="rect">
            <a:avLst/>
          </a:prstGeom>
          <a:noFill/>
        </p:spPr>
        <p:txBody>
          <a:bodyPr wrap="square" rtlCol="0">
            <a:spAutoFit/>
          </a:bodyPr>
          <a:lstStyle/>
          <a:p>
            <a:pPr algn="ctr"/>
            <a:r>
              <a:rPr lang="en-US" dirty="0"/>
              <a:t> All Variables</a:t>
            </a:r>
          </a:p>
        </p:txBody>
      </p:sp>
      <p:sp>
        <p:nvSpPr>
          <p:cNvPr id="7" name="TextBox 6">
            <a:extLst>
              <a:ext uri="{FF2B5EF4-FFF2-40B4-BE49-F238E27FC236}">
                <a16:creationId xmlns:a16="http://schemas.microsoft.com/office/drawing/2014/main" id="{5DCEF1AB-2FB6-7841-A42B-B352DABB37B8}"/>
              </a:ext>
            </a:extLst>
          </p:cNvPr>
          <p:cNvSpPr txBox="1"/>
          <p:nvPr/>
        </p:nvSpPr>
        <p:spPr>
          <a:xfrm>
            <a:off x="7981958" y="5414956"/>
            <a:ext cx="2857500" cy="369332"/>
          </a:xfrm>
          <a:prstGeom prst="rect">
            <a:avLst/>
          </a:prstGeom>
          <a:noFill/>
        </p:spPr>
        <p:txBody>
          <a:bodyPr wrap="square" rtlCol="0">
            <a:spAutoFit/>
          </a:bodyPr>
          <a:lstStyle/>
          <a:p>
            <a:pPr algn="ctr"/>
            <a:r>
              <a:rPr lang="en-US" dirty="0"/>
              <a:t> Top 4</a:t>
            </a:r>
          </a:p>
        </p:txBody>
      </p:sp>
    </p:spTree>
    <p:extLst>
      <p:ext uri="{BB962C8B-B14F-4D97-AF65-F5344CB8AC3E}">
        <p14:creationId xmlns:p14="http://schemas.microsoft.com/office/powerpoint/2010/main" val="3558618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4F75-BDA4-214A-8B74-8D9008A57E79}"/>
              </a:ext>
            </a:extLst>
          </p:cNvPr>
          <p:cNvSpPr>
            <a:spLocks noGrp="1"/>
          </p:cNvSpPr>
          <p:nvPr>
            <p:ph type="title"/>
          </p:nvPr>
        </p:nvSpPr>
        <p:spPr>
          <a:xfrm>
            <a:off x="1451579" y="804519"/>
            <a:ext cx="9603275" cy="1049235"/>
          </a:xfrm>
        </p:spPr>
        <p:txBody>
          <a:bodyPr>
            <a:normAutofit/>
          </a:bodyPr>
          <a:lstStyle/>
          <a:p>
            <a:r>
              <a:rPr lang="en-US" dirty="0"/>
              <a:t>Table of Contents</a:t>
            </a:r>
          </a:p>
        </p:txBody>
      </p:sp>
      <p:graphicFrame>
        <p:nvGraphicFramePr>
          <p:cNvPr id="5" name="Content Placeholder 2">
            <a:extLst>
              <a:ext uri="{FF2B5EF4-FFF2-40B4-BE49-F238E27FC236}">
                <a16:creationId xmlns:a16="http://schemas.microsoft.com/office/drawing/2014/main" id="{EDC11C9B-B079-4763-8426-AF85BC22D9D0}"/>
              </a:ext>
            </a:extLst>
          </p:cNvPr>
          <p:cNvGraphicFramePr>
            <a:graphicFrameLocks noGrp="1"/>
          </p:cNvGraphicFramePr>
          <p:nvPr>
            <p:ph idx="1"/>
            <p:extLst>
              <p:ext uri="{D42A27DB-BD31-4B8C-83A1-F6EECF244321}">
                <p14:modId xmlns:p14="http://schemas.microsoft.com/office/powerpoint/2010/main" val="1155138695"/>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CA81D274-5EDD-AD4E-B218-1546174D240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51910618"/>
      </p:ext>
    </p:extLst>
  </p:cSld>
  <p:clrMapOvr>
    <a:masterClrMapping/>
  </p:clrMapOvr>
  <mc:AlternateContent xmlns:mc="http://schemas.openxmlformats.org/markup-compatibility/2006" xmlns:p14="http://schemas.microsoft.com/office/powerpoint/2010/main">
    <mc:Choice Requires="p14">
      <p:transition spd="slow" p14:dur="2000" advTm="1172"/>
    </mc:Choice>
    <mc:Fallback xmlns="">
      <p:transition spd="slow" advTm="1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92C6F-160B-F147-99E4-3707F06C728F}"/>
              </a:ext>
            </a:extLst>
          </p:cNvPr>
          <p:cNvSpPr>
            <a:spLocks noGrp="1"/>
          </p:cNvSpPr>
          <p:nvPr>
            <p:ph type="title"/>
          </p:nvPr>
        </p:nvSpPr>
        <p:spPr>
          <a:xfrm>
            <a:off x="1451579" y="804519"/>
            <a:ext cx="9603275" cy="738531"/>
          </a:xfrm>
        </p:spPr>
        <p:txBody>
          <a:bodyPr/>
          <a:lstStyle/>
          <a:p>
            <a:r>
              <a:rPr lang="en-US" dirty="0"/>
              <a:t>Recommendations</a:t>
            </a:r>
          </a:p>
        </p:txBody>
      </p:sp>
      <p:sp>
        <p:nvSpPr>
          <p:cNvPr id="3" name="Content Placeholder 2">
            <a:extLst>
              <a:ext uri="{FF2B5EF4-FFF2-40B4-BE49-F238E27FC236}">
                <a16:creationId xmlns:a16="http://schemas.microsoft.com/office/drawing/2014/main" id="{A683BAEA-FF99-F64A-8BB4-B32B87EECA17}"/>
              </a:ext>
            </a:extLst>
          </p:cNvPr>
          <p:cNvSpPr>
            <a:spLocks noGrp="1"/>
          </p:cNvSpPr>
          <p:nvPr>
            <p:ph idx="1"/>
          </p:nvPr>
        </p:nvSpPr>
        <p:spPr/>
        <p:txBody>
          <a:bodyPr>
            <a:normAutofit fontScale="92500" lnSpcReduction="10000"/>
          </a:bodyPr>
          <a:lstStyle/>
          <a:p>
            <a:r>
              <a:rPr lang="en-US" dirty="0"/>
              <a:t>Promote packages that target a business consumer or personal consumers with international communication needs. In these packages, market to this type of consumer by championing the productivity gains that can realized through usage of voicemail plan features and savings for daytime usage and international calls..</a:t>
            </a:r>
          </a:p>
          <a:p>
            <a:pPr lvl="1"/>
            <a:r>
              <a:rPr lang="en-US" dirty="0"/>
              <a:t>The likelihood of a customer churning decreases dramatically when they are actively engaged with the voicemail feature.</a:t>
            </a:r>
          </a:p>
          <a:p>
            <a:pPr lvl="1"/>
            <a:r>
              <a:rPr lang="en-US" dirty="0"/>
              <a:t>Customers that use their phones more during the day than night churn less.</a:t>
            </a:r>
          </a:p>
          <a:p>
            <a:pPr lvl="1"/>
            <a:r>
              <a:rPr lang="en-US" dirty="0"/>
              <a:t>Customers that have an international plan and use it regularly are also less likely to churn</a:t>
            </a:r>
          </a:p>
          <a:p>
            <a:r>
              <a:rPr lang="en-US" dirty="0"/>
              <a:t>Monitor trends in why customers are calling into the customer service centers. As the number of interactions with customer service rise, so does the likelihood of churn</a:t>
            </a:r>
          </a:p>
        </p:txBody>
      </p:sp>
    </p:spTree>
    <p:extLst>
      <p:ext uri="{BB962C8B-B14F-4D97-AF65-F5344CB8AC3E}">
        <p14:creationId xmlns:p14="http://schemas.microsoft.com/office/powerpoint/2010/main" val="3852959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12192000" cy="68580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1543019" y="851249"/>
            <a:ext cx="10619765" cy="1465881"/>
          </a:xfrm>
          <a:prstGeom prst="rect">
            <a:avLst/>
          </a:prstGeom>
        </p:spPr>
        <p:txBody>
          <a:bodyPr vert="horz" wrap="square" lIns="0" tIns="0" rIns="0" bIns="0" rtlCol="0">
            <a:spAutoFit/>
          </a:bodyPr>
          <a:lstStyle/>
          <a:p>
            <a:pPr marL="0" marR="0">
              <a:lnSpc>
                <a:spcPts val="3334"/>
              </a:lnSpc>
              <a:spcBef>
                <a:spcPts val="0"/>
              </a:spcBef>
              <a:spcAft>
                <a:spcPts val="0"/>
              </a:spcAft>
            </a:pPr>
            <a:r>
              <a:rPr sz="3200" dirty="0">
                <a:solidFill>
                  <a:srgbClr val="000000"/>
                </a:solidFill>
                <a:latin typeface="CBGCDE+GillSansMT"/>
                <a:cs typeface="CBGCDE+GillSansMT"/>
              </a:rPr>
              <a:t>THANK</a:t>
            </a:r>
            <a:r>
              <a:rPr sz="3200" spc="-478" dirty="0">
                <a:solidFill>
                  <a:srgbClr val="000000"/>
                </a:solidFill>
                <a:latin typeface="CBGCDE+GillSansMT"/>
                <a:cs typeface="CBGCDE+GillSansMT"/>
              </a:rPr>
              <a:t> </a:t>
            </a:r>
            <a:r>
              <a:rPr sz="3200" spc="-81" dirty="0">
                <a:solidFill>
                  <a:srgbClr val="000000"/>
                </a:solidFill>
                <a:latin typeface="CBGCDE+GillSansMT"/>
                <a:cs typeface="CBGCDE+GillSansMT"/>
              </a:rPr>
              <a:t>YOU</a:t>
            </a:r>
            <a:r>
              <a:rPr sz="3200" spc="80" dirty="0">
                <a:solidFill>
                  <a:srgbClr val="000000"/>
                </a:solidFill>
                <a:latin typeface="CBGCDE+GillSansMT"/>
                <a:cs typeface="CBGCDE+GillSansMT"/>
              </a:rPr>
              <a:t> </a:t>
            </a:r>
            <a:r>
              <a:rPr sz="3200" dirty="0">
                <a:solidFill>
                  <a:srgbClr val="000000"/>
                </a:solidFill>
                <a:latin typeface="CBGCDE+GillSansMT"/>
                <a:cs typeface="CBGCDE+GillSansMT"/>
              </a:rPr>
              <a:t>FOR</a:t>
            </a:r>
            <a:r>
              <a:rPr sz="3200" spc="-476" dirty="0">
                <a:solidFill>
                  <a:srgbClr val="000000"/>
                </a:solidFill>
                <a:latin typeface="CBGCDE+GillSansMT"/>
                <a:cs typeface="CBGCDE+GillSansMT"/>
              </a:rPr>
              <a:t> </a:t>
            </a:r>
            <a:r>
              <a:rPr sz="3200" spc="-62" dirty="0">
                <a:solidFill>
                  <a:srgbClr val="000000"/>
                </a:solidFill>
                <a:latin typeface="CBGCDE+GillSansMT"/>
                <a:cs typeface="CBGCDE+GillSansMT"/>
              </a:rPr>
              <a:t>YOUR</a:t>
            </a:r>
            <a:r>
              <a:rPr sz="3200" spc="-396" dirty="0">
                <a:solidFill>
                  <a:srgbClr val="000000"/>
                </a:solidFill>
                <a:latin typeface="CBGCDE+GillSansMT"/>
                <a:cs typeface="CBGCDE+GillSansMT"/>
              </a:rPr>
              <a:t> </a:t>
            </a:r>
            <a:r>
              <a:rPr sz="3200" dirty="0">
                <a:solidFill>
                  <a:srgbClr val="000000"/>
                </a:solidFill>
                <a:latin typeface="CBGCDE+GillSansMT"/>
                <a:cs typeface="CBGCDE+GillSansMT"/>
              </a:rPr>
              <a:t>TIME – </a:t>
            </a:r>
            <a:r>
              <a:rPr sz="3200" spc="-47" dirty="0">
                <a:solidFill>
                  <a:srgbClr val="000000"/>
                </a:solidFill>
                <a:latin typeface="CBGCDE+GillSansMT"/>
                <a:cs typeface="CBGCDE+GillSansMT"/>
              </a:rPr>
              <a:t>FOLLOW-UP</a:t>
            </a:r>
            <a:r>
              <a:rPr sz="3200" spc="-396" dirty="0">
                <a:solidFill>
                  <a:srgbClr val="000000"/>
                </a:solidFill>
                <a:latin typeface="CBGCDE+GillSansMT"/>
                <a:cs typeface="CBGCDE+GillSansMT"/>
              </a:rPr>
              <a:t> </a:t>
            </a:r>
            <a:r>
              <a:rPr sz="3200" spc="-28" dirty="0">
                <a:solidFill>
                  <a:srgbClr val="000000"/>
                </a:solidFill>
                <a:latin typeface="CBGCDE+GillSansMT"/>
                <a:cs typeface="CBGCDE+GillSansMT"/>
              </a:rPr>
              <a:t>WORK</a:t>
            </a:r>
          </a:p>
          <a:p>
            <a:pPr marL="0" marR="0">
              <a:lnSpc>
                <a:spcPts val="3334"/>
              </a:lnSpc>
              <a:spcBef>
                <a:spcPts val="73"/>
              </a:spcBef>
              <a:spcAft>
                <a:spcPts val="0"/>
              </a:spcAft>
            </a:pPr>
            <a:r>
              <a:rPr sz="3200" spc="-18" dirty="0">
                <a:solidFill>
                  <a:srgbClr val="000000"/>
                </a:solidFill>
                <a:latin typeface="CBGCDE+GillSansMT"/>
                <a:cs typeface="CBGCDE+GillSansMT"/>
              </a:rPr>
              <a:t>PROPOSALS</a:t>
            </a:r>
          </a:p>
        </p:txBody>
      </p:sp>
      <p:sp>
        <p:nvSpPr>
          <p:cNvPr id="4" name="object 4"/>
          <p:cNvSpPr txBox="1"/>
          <p:nvPr/>
        </p:nvSpPr>
        <p:spPr>
          <a:xfrm>
            <a:off x="1543019" y="2086864"/>
            <a:ext cx="10317367" cy="613382"/>
          </a:xfrm>
          <a:prstGeom prst="rect">
            <a:avLst/>
          </a:prstGeom>
        </p:spPr>
        <p:txBody>
          <a:bodyPr vert="horz" wrap="square" lIns="0" tIns="0" rIns="0" bIns="0" rtlCol="0">
            <a:spAutoFit/>
          </a:bodyPr>
          <a:lstStyle/>
          <a:p>
            <a:pPr marL="0" marR="0">
              <a:lnSpc>
                <a:spcPts val="1979"/>
              </a:lnSpc>
              <a:spcBef>
                <a:spcPts val="0"/>
              </a:spcBef>
              <a:spcAft>
                <a:spcPts val="0"/>
              </a:spcAft>
            </a:pPr>
            <a:r>
              <a:rPr sz="1900" dirty="0">
                <a:solidFill>
                  <a:srgbClr val="B61E41"/>
                </a:solidFill>
                <a:latin typeface="VGMTQC+ArialMT"/>
                <a:cs typeface="VGMTQC+ArialMT"/>
              </a:rPr>
              <a:t>•</a:t>
            </a:r>
            <a:r>
              <a:rPr sz="1900" spc="659" dirty="0">
                <a:solidFill>
                  <a:srgbClr val="B61E41"/>
                </a:solidFill>
                <a:latin typeface="Times New Roman"/>
                <a:cs typeface="Times New Roman"/>
              </a:rPr>
              <a:t> </a:t>
            </a:r>
            <a:r>
              <a:rPr sz="1900" dirty="0">
                <a:solidFill>
                  <a:srgbClr val="000000"/>
                </a:solidFill>
                <a:latin typeface="PHWJAP+GillSansMT"/>
                <a:cs typeface="PHWJAP+GillSansMT"/>
              </a:rPr>
              <a:t>It was a pleasure performing this analysis to assist with keeping </a:t>
            </a:r>
            <a:r>
              <a:rPr sz="1900" spc="-10" dirty="0">
                <a:solidFill>
                  <a:srgbClr val="000000"/>
                </a:solidFill>
                <a:latin typeface="PHWJAP+GillSansMT"/>
                <a:cs typeface="PHWJAP+GillSansMT"/>
              </a:rPr>
              <a:t>your</a:t>
            </a:r>
            <a:r>
              <a:rPr sz="1900" dirty="0">
                <a:solidFill>
                  <a:srgbClr val="000000"/>
                </a:solidFill>
                <a:latin typeface="PHWJAP+GillSansMT"/>
                <a:cs typeface="PHWJAP+GillSansMT"/>
              </a:rPr>
              <a:t> brand a leader in the</a:t>
            </a:r>
          </a:p>
        </p:txBody>
      </p:sp>
      <p:sp>
        <p:nvSpPr>
          <p:cNvPr id="5" name="object 5"/>
          <p:cNvSpPr txBox="1"/>
          <p:nvPr/>
        </p:nvSpPr>
        <p:spPr>
          <a:xfrm>
            <a:off x="1771619" y="2379472"/>
            <a:ext cx="1608745" cy="613382"/>
          </a:xfrm>
          <a:prstGeom prst="rect">
            <a:avLst/>
          </a:prstGeom>
        </p:spPr>
        <p:txBody>
          <a:bodyPr vert="horz" wrap="square" lIns="0" tIns="0" rIns="0" bIns="0" rtlCol="0">
            <a:spAutoFit/>
          </a:bodyPr>
          <a:lstStyle/>
          <a:p>
            <a:pPr marL="0" marR="0">
              <a:lnSpc>
                <a:spcPts val="1979"/>
              </a:lnSpc>
              <a:spcBef>
                <a:spcPts val="0"/>
              </a:spcBef>
              <a:spcAft>
                <a:spcPts val="0"/>
              </a:spcAft>
            </a:pPr>
            <a:r>
              <a:rPr sz="1900" dirty="0">
                <a:solidFill>
                  <a:srgbClr val="000000"/>
                </a:solidFill>
                <a:latin typeface="PHWJAP+GillSansMT"/>
                <a:cs typeface="PHWJAP+GillSansMT"/>
              </a:rPr>
              <a:t>marketplace.</a:t>
            </a:r>
          </a:p>
        </p:txBody>
      </p:sp>
      <p:sp>
        <p:nvSpPr>
          <p:cNvPr id="6" name="object 6"/>
          <p:cNvSpPr txBox="1"/>
          <p:nvPr/>
        </p:nvSpPr>
        <p:spPr>
          <a:xfrm>
            <a:off x="1543019" y="2800096"/>
            <a:ext cx="4125071" cy="613382"/>
          </a:xfrm>
          <a:prstGeom prst="rect">
            <a:avLst/>
          </a:prstGeom>
        </p:spPr>
        <p:txBody>
          <a:bodyPr vert="horz" wrap="square" lIns="0" tIns="0" rIns="0" bIns="0" rtlCol="0">
            <a:spAutoFit/>
          </a:bodyPr>
          <a:lstStyle/>
          <a:p>
            <a:pPr marL="0" marR="0">
              <a:lnSpc>
                <a:spcPts val="1979"/>
              </a:lnSpc>
              <a:spcBef>
                <a:spcPts val="0"/>
              </a:spcBef>
              <a:spcAft>
                <a:spcPts val="0"/>
              </a:spcAft>
            </a:pPr>
            <a:r>
              <a:rPr sz="1900" dirty="0">
                <a:solidFill>
                  <a:srgbClr val="B61E41"/>
                </a:solidFill>
                <a:latin typeface="VGMTQC+ArialMT"/>
                <a:cs typeface="VGMTQC+ArialMT"/>
              </a:rPr>
              <a:t>•</a:t>
            </a:r>
            <a:r>
              <a:rPr sz="1900" spc="659" dirty="0">
                <a:solidFill>
                  <a:srgbClr val="B61E41"/>
                </a:solidFill>
                <a:latin typeface="Times New Roman"/>
                <a:cs typeface="Times New Roman"/>
              </a:rPr>
              <a:t> </a:t>
            </a:r>
            <a:r>
              <a:rPr sz="1900" dirty="0">
                <a:solidFill>
                  <a:srgbClr val="000000"/>
                </a:solidFill>
                <a:latin typeface="PHWJAP+GillSansMT"/>
                <a:cs typeface="PHWJAP+GillSansMT"/>
              </a:rPr>
              <a:t>As </a:t>
            </a:r>
            <a:r>
              <a:rPr sz="1900" spc="-10" dirty="0">
                <a:solidFill>
                  <a:srgbClr val="000000"/>
                </a:solidFill>
                <a:latin typeface="PHWJAP+GillSansMT"/>
                <a:cs typeface="PHWJAP+GillSansMT"/>
              </a:rPr>
              <a:t>follow-up,</a:t>
            </a:r>
            <a:r>
              <a:rPr sz="1900" spc="-187" dirty="0">
                <a:solidFill>
                  <a:srgbClr val="000000"/>
                </a:solidFill>
                <a:latin typeface="PHWJAP+GillSansMT"/>
                <a:cs typeface="PHWJAP+GillSansMT"/>
              </a:rPr>
              <a:t> </a:t>
            </a:r>
            <a:r>
              <a:rPr sz="1900" spc="-41" dirty="0">
                <a:solidFill>
                  <a:srgbClr val="000000"/>
                </a:solidFill>
                <a:latin typeface="PHWJAP+GillSansMT"/>
                <a:cs typeface="PHWJAP+GillSansMT"/>
              </a:rPr>
              <a:t>we</a:t>
            </a:r>
            <a:r>
              <a:rPr sz="1900" spc="41" dirty="0">
                <a:solidFill>
                  <a:srgbClr val="000000"/>
                </a:solidFill>
                <a:latin typeface="PHWJAP+GillSansMT"/>
                <a:cs typeface="PHWJAP+GillSansMT"/>
              </a:rPr>
              <a:t> </a:t>
            </a:r>
            <a:r>
              <a:rPr sz="1900" spc="-10" dirty="0">
                <a:solidFill>
                  <a:srgbClr val="000000"/>
                </a:solidFill>
                <a:latin typeface="PHWJAP+GillSansMT"/>
                <a:cs typeface="PHWJAP+GillSansMT"/>
              </a:rPr>
              <a:t>would</a:t>
            </a:r>
            <a:r>
              <a:rPr sz="1900" dirty="0">
                <a:solidFill>
                  <a:srgbClr val="000000"/>
                </a:solidFill>
                <a:latin typeface="PHWJAP+GillSansMT"/>
                <a:cs typeface="PHWJAP+GillSansMT"/>
              </a:rPr>
              <a:t> be glad to:</a:t>
            </a:r>
          </a:p>
        </p:txBody>
      </p:sp>
      <p:sp>
        <p:nvSpPr>
          <p:cNvPr id="7" name="object 7"/>
          <p:cNvSpPr txBox="1"/>
          <p:nvPr/>
        </p:nvSpPr>
        <p:spPr>
          <a:xfrm>
            <a:off x="2000219" y="3150563"/>
            <a:ext cx="10165734" cy="1070023"/>
          </a:xfrm>
          <a:prstGeom prst="rect">
            <a:avLst/>
          </a:prstGeom>
        </p:spPr>
        <p:txBody>
          <a:bodyPr vert="horz" wrap="square" lIns="0" tIns="0" rIns="0" bIns="0" rtlCol="0">
            <a:spAutoFit/>
          </a:bodyPr>
          <a:lstStyle/>
          <a:p>
            <a:pPr marL="0" marR="0">
              <a:lnSpc>
                <a:spcPts val="1771"/>
              </a:lnSpc>
              <a:spcBef>
                <a:spcPts val="0"/>
              </a:spcBef>
              <a:spcAft>
                <a:spcPts val="0"/>
              </a:spcAft>
            </a:pPr>
            <a:r>
              <a:rPr sz="1700" dirty="0">
                <a:solidFill>
                  <a:srgbClr val="B61E41"/>
                </a:solidFill>
                <a:latin typeface="VGMTQC+ArialMT"/>
                <a:cs typeface="VGMTQC+ArialMT"/>
              </a:rPr>
              <a:t>•</a:t>
            </a:r>
            <a:r>
              <a:rPr sz="1700" spc="780" dirty="0">
                <a:solidFill>
                  <a:srgbClr val="B61E41"/>
                </a:solidFill>
                <a:latin typeface="Times New Roman"/>
                <a:cs typeface="Times New Roman"/>
              </a:rPr>
              <a:t> </a:t>
            </a:r>
            <a:r>
              <a:rPr sz="1700" spc="-10" dirty="0">
                <a:solidFill>
                  <a:srgbClr val="000000"/>
                </a:solidFill>
                <a:latin typeface="HSORAH+GillSansMT"/>
                <a:cs typeface="HSORAH+GillSansMT"/>
              </a:rPr>
              <a:t>Perform</a:t>
            </a:r>
            <a:r>
              <a:rPr sz="1700" spc="12" dirty="0">
                <a:solidFill>
                  <a:srgbClr val="000000"/>
                </a:solidFill>
                <a:latin typeface="HSORAH+GillSansMT"/>
                <a:cs typeface="HSORAH+GillSansMT"/>
              </a:rPr>
              <a:t> </a:t>
            </a:r>
            <a:r>
              <a:rPr sz="1700" dirty="0">
                <a:solidFill>
                  <a:srgbClr val="000000"/>
                </a:solidFill>
                <a:latin typeface="HSORAH+GillSansMT"/>
                <a:cs typeface="HSORAH+GillSansMT"/>
              </a:rPr>
              <a:t>analysis on the top 4 feature variables to provide the leadership team with a decision </a:t>
            </a:r>
            <a:r>
              <a:rPr sz="1700" spc="-11" dirty="0">
                <a:solidFill>
                  <a:srgbClr val="000000"/>
                </a:solidFill>
                <a:latin typeface="HSORAH+GillSansMT"/>
                <a:cs typeface="HSORAH+GillSansMT"/>
              </a:rPr>
              <a:t>tree</a:t>
            </a:r>
          </a:p>
          <a:p>
            <a:pPr marL="228598" marR="0">
              <a:lnSpc>
                <a:spcPts val="1771"/>
              </a:lnSpc>
              <a:spcBef>
                <a:spcPts val="220"/>
              </a:spcBef>
              <a:spcAft>
                <a:spcPts val="0"/>
              </a:spcAft>
            </a:pPr>
            <a:r>
              <a:rPr sz="1700" dirty="0">
                <a:solidFill>
                  <a:srgbClr val="000000"/>
                </a:solidFill>
                <a:latin typeface="HSORAH+GillSansMT"/>
                <a:cs typeface="HSORAH+GillSansMT"/>
              </a:rPr>
              <a:t>that can establish important milestones that will enable your</a:t>
            </a:r>
            <a:r>
              <a:rPr sz="1700" spc="12" dirty="0">
                <a:solidFill>
                  <a:srgbClr val="000000"/>
                </a:solidFill>
                <a:latin typeface="HSORAH+GillSansMT"/>
                <a:cs typeface="HSORAH+GillSansMT"/>
              </a:rPr>
              <a:t> </a:t>
            </a:r>
            <a:r>
              <a:rPr sz="1700" dirty="0">
                <a:solidFill>
                  <a:srgbClr val="000000"/>
                </a:solidFill>
                <a:latin typeface="HSORAH+GillSansMT"/>
                <a:cs typeface="HSORAH+GillSansMT"/>
              </a:rPr>
              <a:t>team to </a:t>
            </a:r>
            <a:r>
              <a:rPr sz="1700" spc="-18" dirty="0">
                <a:solidFill>
                  <a:srgbClr val="000000"/>
                </a:solidFill>
                <a:latin typeface="HSORAH+GillSansMT"/>
                <a:cs typeface="HSORAH+GillSansMT"/>
              </a:rPr>
              <a:t>take</a:t>
            </a:r>
            <a:r>
              <a:rPr sz="1700" spc="18" dirty="0">
                <a:solidFill>
                  <a:srgbClr val="000000"/>
                </a:solidFill>
                <a:latin typeface="HSORAH+GillSansMT"/>
                <a:cs typeface="HSORAH+GillSansMT"/>
              </a:rPr>
              <a:t> </a:t>
            </a:r>
            <a:r>
              <a:rPr sz="1700" dirty="0">
                <a:solidFill>
                  <a:srgbClr val="000000"/>
                </a:solidFill>
                <a:latin typeface="HSORAH+GillSansMT"/>
                <a:cs typeface="HSORAH+GillSansMT"/>
              </a:rPr>
              <a:t>proactive measures to</a:t>
            </a:r>
          </a:p>
          <a:p>
            <a:pPr marL="228598" marR="0">
              <a:lnSpc>
                <a:spcPts val="1771"/>
              </a:lnSpc>
              <a:spcBef>
                <a:spcPts val="340"/>
              </a:spcBef>
              <a:spcAft>
                <a:spcPts val="0"/>
              </a:spcAft>
            </a:pPr>
            <a:r>
              <a:rPr sz="1700" spc="-14" dirty="0">
                <a:solidFill>
                  <a:srgbClr val="000000"/>
                </a:solidFill>
                <a:latin typeface="HSORAH+GillSansMT"/>
                <a:cs typeface="HSORAH+GillSansMT"/>
              </a:rPr>
              <a:t>prevent</a:t>
            </a:r>
            <a:r>
              <a:rPr sz="1700" spc="12" dirty="0">
                <a:solidFill>
                  <a:srgbClr val="000000"/>
                </a:solidFill>
                <a:latin typeface="HSORAH+GillSansMT"/>
                <a:cs typeface="HSORAH+GillSansMT"/>
              </a:rPr>
              <a:t> </a:t>
            </a:r>
            <a:r>
              <a:rPr sz="1700" dirty="0">
                <a:solidFill>
                  <a:srgbClr val="000000"/>
                </a:solidFill>
                <a:latin typeface="HSORAH+GillSansMT"/>
                <a:cs typeface="HSORAH+GillSansMT"/>
              </a:rPr>
              <a:t>churn.</a:t>
            </a:r>
          </a:p>
        </p:txBody>
      </p:sp>
      <p:sp>
        <p:nvSpPr>
          <p:cNvPr id="8" name="object 8"/>
          <p:cNvSpPr txBox="1"/>
          <p:nvPr/>
        </p:nvSpPr>
        <p:spPr>
          <a:xfrm>
            <a:off x="2000219" y="3988763"/>
            <a:ext cx="9652972" cy="548816"/>
          </a:xfrm>
          <a:prstGeom prst="rect">
            <a:avLst/>
          </a:prstGeom>
        </p:spPr>
        <p:txBody>
          <a:bodyPr vert="horz" wrap="square" lIns="0" tIns="0" rIns="0" bIns="0" rtlCol="0">
            <a:spAutoFit/>
          </a:bodyPr>
          <a:lstStyle/>
          <a:p>
            <a:pPr marL="0" marR="0">
              <a:lnSpc>
                <a:spcPts val="1771"/>
              </a:lnSpc>
              <a:spcBef>
                <a:spcPts val="0"/>
              </a:spcBef>
              <a:spcAft>
                <a:spcPts val="0"/>
              </a:spcAft>
            </a:pPr>
            <a:r>
              <a:rPr sz="1700" dirty="0">
                <a:solidFill>
                  <a:srgbClr val="B61E41"/>
                </a:solidFill>
                <a:latin typeface="VGMTQC+ArialMT"/>
                <a:cs typeface="VGMTQC+ArialMT"/>
              </a:rPr>
              <a:t>•</a:t>
            </a:r>
            <a:r>
              <a:rPr sz="1700" spc="780" dirty="0">
                <a:solidFill>
                  <a:srgbClr val="B61E41"/>
                </a:solidFill>
                <a:latin typeface="Times New Roman"/>
                <a:cs typeface="Times New Roman"/>
              </a:rPr>
              <a:t> </a:t>
            </a:r>
            <a:r>
              <a:rPr sz="1700" dirty="0">
                <a:solidFill>
                  <a:srgbClr val="000000"/>
                </a:solidFill>
                <a:latin typeface="HSORAH+GillSansMT"/>
                <a:cs typeface="HSORAH+GillSansMT"/>
              </a:rPr>
              <a:t>Feed </a:t>
            </a:r>
            <a:r>
              <a:rPr sz="1700" spc="-14" dirty="0">
                <a:solidFill>
                  <a:srgbClr val="000000"/>
                </a:solidFill>
                <a:latin typeface="HSORAH+GillSansMT"/>
                <a:cs typeface="HSORAH+GillSansMT"/>
              </a:rPr>
              <a:t>new</a:t>
            </a:r>
            <a:r>
              <a:rPr sz="1700" spc="18" dirty="0">
                <a:solidFill>
                  <a:srgbClr val="000000"/>
                </a:solidFill>
                <a:latin typeface="HSORAH+GillSansMT"/>
                <a:cs typeface="HSORAH+GillSansMT"/>
              </a:rPr>
              <a:t> </a:t>
            </a:r>
            <a:r>
              <a:rPr sz="1700" dirty="0">
                <a:solidFill>
                  <a:srgbClr val="000000"/>
                </a:solidFill>
                <a:latin typeface="HSORAH+GillSansMT"/>
                <a:cs typeface="HSORAH+GillSansMT"/>
              </a:rPr>
              <a:t>datapoints into the model so that your</a:t>
            </a:r>
            <a:r>
              <a:rPr sz="1700" spc="10" dirty="0">
                <a:solidFill>
                  <a:srgbClr val="000000"/>
                </a:solidFill>
                <a:latin typeface="HSORAH+GillSansMT"/>
                <a:cs typeface="HSORAH+GillSansMT"/>
              </a:rPr>
              <a:t> </a:t>
            </a:r>
            <a:r>
              <a:rPr sz="1700" dirty="0">
                <a:solidFill>
                  <a:srgbClr val="000000"/>
                </a:solidFill>
                <a:latin typeface="HSORAH+GillSansMT"/>
                <a:cs typeface="HSORAH+GillSansMT"/>
              </a:rPr>
              <a:t>leadership team to ensure that the model is</a:t>
            </a:r>
          </a:p>
        </p:txBody>
      </p:sp>
      <p:sp>
        <p:nvSpPr>
          <p:cNvPr id="9" name="object 9"/>
          <p:cNvSpPr txBox="1"/>
          <p:nvPr/>
        </p:nvSpPr>
        <p:spPr>
          <a:xfrm>
            <a:off x="2228818" y="4241747"/>
            <a:ext cx="7434603" cy="548816"/>
          </a:xfrm>
          <a:prstGeom prst="rect">
            <a:avLst/>
          </a:prstGeom>
        </p:spPr>
        <p:txBody>
          <a:bodyPr vert="horz" wrap="square" lIns="0" tIns="0" rIns="0" bIns="0" rtlCol="0">
            <a:spAutoFit/>
          </a:bodyPr>
          <a:lstStyle/>
          <a:p>
            <a:pPr marL="0" marR="0">
              <a:lnSpc>
                <a:spcPts val="1771"/>
              </a:lnSpc>
              <a:spcBef>
                <a:spcPts val="0"/>
              </a:spcBef>
              <a:spcAft>
                <a:spcPts val="0"/>
              </a:spcAft>
            </a:pPr>
            <a:r>
              <a:rPr sz="1700" dirty="0">
                <a:solidFill>
                  <a:srgbClr val="000000"/>
                </a:solidFill>
                <a:latin typeface="HSORAH+GillSansMT"/>
                <a:cs typeface="HSORAH+GillSansMT"/>
              </a:rPr>
              <a:t>adaptable to </a:t>
            </a:r>
            <a:r>
              <a:rPr sz="1700" spc="-14" dirty="0">
                <a:solidFill>
                  <a:srgbClr val="000000"/>
                </a:solidFill>
                <a:latin typeface="HSORAH+GillSansMT"/>
                <a:cs typeface="HSORAH+GillSansMT"/>
              </a:rPr>
              <a:t>new</a:t>
            </a:r>
            <a:r>
              <a:rPr sz="1700" spc="18" dirty="0">
                <a:solidFill>
                  <a:srgbClr val="000000"/>
                </a:solidFill>
                <a:latin typeface="HSORAH+GillSansMT"/>
                <a:cs typeface="HSORAH+GillSansMT"/>
              </a:rPr>
              <a:t> </a:t>
            </a:r>
            <a:r>
              <a:rPr sz="1700" dirty="0">
                <a:solidFill>
                  <a:srgbClr val="000000"/>
                </a:solidFill>
                <a:latin typeface="HSORAH+GillSansMT"/>
                <a:cs typeface="HSORAH+GillSansMT"/>
              </a:rPr>
              <a:t>datapoints and simply</a:t>
            </a:r>
            <a:r>
              <a:rPr sz="1700" spc="10" dirty="0">
                <a:solidFill>
                  <a:srgbClr val="000000"/>
                </a:solidFill>
                <a:latin typeface="HSORAH+GillSansMT"/>
                <a:cs typeface="HSORAH+GillSansMT"/>
              </a:rPr>
              <a:t> </a:t>
            </a:r>
            <a:r>
              <a:rPr sz="1700" spc="-11" dirty="0">
                <a:solidFill>
                  <a:srgbClr val="000000"/>
                </a:solidFill>
                <a:latin typeface="HSORAH+GillSansMT"/>
                <a:cs typeface="HSORAH+GillSansMT"/>
              </a:rPr>
              <a:t>doesn’t</a:t>
            </a:r>
            <a:r>
              <a:rPr sz="1700" spc="10" dirty="0">
                <a:solidFill>
                  <a:srgbClr val="000000"/>
                </a:solidFill>
                <a:latin typeface="HSORAH+GillSansMT"/>
                <a:cs typeface="HSORAH+GillSansMT"/>
              </a:rPr>
              <a:t> </a:t>
            </a:r>
            <a:r>
              <a:rPr sz="1700" dirty="0">
                <a:solidFill>
                  <a:srgbClr val="000000"/>
                </a:solidFill>
                <a:latin typeface="HSORAH+GillSansMT"/>
                <a:cs typeface="HSORAH+GillSansMT"/>
              </a:rPr>
              <a:t>replicate the training data.</a:t>
            </a:r>
          </a:p>
        </p:txBody>
      </p:sp>
      <p:sp>
        <p:nvSpPr>
          <p:cNvPr id="10" name="object 10"/>
          <p:cNvSpPr txBox="1"/>
          <p:nvPr/>
        </p:nvSpPr>
        <p:spPr>
          <a:xfrm>
            <a:off x="2000219" y="4573979"/>
            <a:ext cx="9926825" cy="1066976"/>
          </a:xfrm>
          <a:prstGeom prst="rect">
            <a:avLst/>
          </a:prstGeom>
        </p:spPr>
        <p:txBody>
          <a:bodyPr vert="horz" wrap="square" lIns="0" tIns="0" rIns="0" bIns="0" rtlCol="0">
            <a:spAutoFit/>
          </a:bodyPr>
          <a:lstStyle/>
          <a:p>
            <a:pPr marL="0" marR="0">
              <a:lnSpc>
                <a:spcPts val="1771"/>
              </a:lnSpc>
              <a:spcBef>
                <a:spcPts val="0"/>
              </a:spcBef>
              <a:spcAft>
                <a:spcPts val="0"/>
              </a:spcAft>
            </a:pPr>
            <a:r>
              <a:rPr sz="1700" dirty="0">
                <a:solidFill>
                  <a:srgbClr val="B61E41"/>
                </a:solidFill>
                <a:latin typeface="VGMTQC+ArialMT"/>
                <a:cs typeface="VGMTQC+ArialMT"/>
              </a:rPr>
              <a:t>•</a:t>
            </a:r>
            <a:r>
              <a:rPr sz="1700" spc="780" dirty="0">
                <a:solidFill>
                  <a:srgbClr val="B61E41"/>
                </a:solidFill>
                <a:latin typeface="Times New Roman"/>
                <a:cs typeface="Times New Roman"/>
              </a:rPr>
              <a:t> </a:t>
            </a:r>
            <a:r>
              <a:rPr sz="1700" dirty="0">
                <a:solidFill>
                  <a:srgbClr val="000000"/>
                </a:solidFill>
                <a:latin typeface="HSORAH+GillSansMT"/>
                <a:cs typeface="HSORAH+GillSansMT"/>
              </a:rPr>
              <a:t>Examine the cause of higher churn in certain states.</a:t>
            </a:r>
            <a:r>
              <a:rPr sz="1700" spc="-162" dirty="0">
                <a:solidFill>
                  <a:srgbClr val="000000"/>
                </a:solidFill>
                <a:latin typeface="HSORAH+GillSansMT"/>
                <a:cs typeface="HSORAH+GillSansMT"/>
              </a:rPr>
              <a:t> </a:t>
            </a:r>
            <a:r>
              <a:rPr sz="1700" dirty="0">
                <a:solidFill>
                  <a:srgbClr val="000000"/>
                </a:solidFill>
                <a:latin typeface="HSORAH+GillSansMT"/>
                <a:cs typeface="HSORAH+GillSansMT"/>
              </a:rPr>
              <a:t>Is this a phenomena that is due to</a:t>
            </a:r>
          </a:p>
          <a:p>
            <a:pPr marL="228598" marR="0">
              <a:lnSpc>
                <a:spcPts val="1771"/>
              </a:lnSpc>
              <a:spcBef>
                <a:spcPts val="220"/>
              </a:spcBef>
              <a:spcAft>
                <a:spcPts val="0"/>
              </a:spcAft>
            </a:pPr>
            <a:r>
              <a:rPr sz="1700" dirty="0">
                <a:solidFill>
                  <a:srgbClr val="000000"/>
                </a:solidFill>
                <a:latin typeface="HSORAH+GillSansMT"/>
                <a:cs typeface="HSORAH+GillSansMT"/>
              </a:rPr>
              <a:t>infrastructure in that locality or other </a:t>
            </a:r>
            <a:r>
              <a:rPr sz="1700" spc="-10" dirty="0">
                <a:solidFill>
                  <a:srgbClr val="000000"/>
                </a:solidFill>
                <a:latin typeface="HSORAH+GillSansMT"/>
                <a:cs typeface="HSORAH+GillSansMT"/>
              </a:rPr>
              <a:t>market</a:t>
            </a:r>
            <a:r>
              <a:rPr sz="1700" dirty="0">
                <a:solidFill>
                  <a:srgbClr val="000000"/>
                </a:solidFill>
                <a:latin typeface="HSORAH+GillSansMT"/>
                <a:cs typeface="HSORAH+GillSansMT"/>
              </a:rPr>
              <a:t> </a:t>
            </a:r>
            <a:r>
              <a:rPr sz="1700" spc="-10" dirty="0">
                <a:solidFill>
                  <a:srgbClr val="000000"/>
                </a:solidFill>
                <a:latin typeface="HSORAH+GillSansMT"/>
                <a:cs typeface="HSORAH+GillSansMT"/>
              </a:rPr>
              <a:t>forces</a:t>
            </a:r>
            <a:r>
              <a:rPr sz="1700" dirty="0">
                <a:solidFill>
                  <a:srgbClr val="000000"/>
                </a:solidFill>
                <a:latin typeface="HSORAH+GillSansMT"/>
                <a:cs typeface="HSORAH+GillSansMT"/>
              </a:rPr>
              <a:t> that </a:t>
            </a:r>
            <a:r>
              <a:rPr sz="1700" spc="-31" dirty="0">
                <a:solidFill>
                  <a:srgbClr val="000000"/>
                </a:solidFill>
                <a:latin typeface="HSORAH+GillSansMT"/>
                <a:cs typeface="HSORAH+GillSansMT"/>
              </a:rPr>
              <a:t>we</a:t>
            </a:r>
            <a:r>
              <a:rPr sz="1700" spc="31" dirty="0">
                <a:solidFill>
                  <a:srgbClr val="000000"/>
                </a:solidFill>
                <a:latin typeface="HSORAH+GillSansMT"/>
                <a:cs typeface="HSORAH+GillSansMT"/>
              </a:rPr>
              <a:t> </a:t>
            </a:r>
            <a:r>
              <a:rPr sz="1700" dirty="0">
                <a:solidFill>
                  <a:srgbClr val="000000"/>
                </a:solidFill>
                <a:latin typeface="HSORAH+GillSansMT"/>
                <a:cs typeface="HSORAH+GillSansMT"/>
              </a:rPr>
              <a:t>might </a:t>
            </a:r>
            <a:r>
              <a:rPr sz="1700" spc="-28" dirty="0">
                <a:solidFill>
                  <a:srgbClr val="000000"/>
                </a:solidFill>
                <a:latin typeface="HSORAH+GillSansMT"/>
                <a:cs typeface="HSORAH+GillSansMT"/>
              </a:rPr>
              <a:t>have</a:t>
            </a:r>
            <a:r>
              <a:rPr sz="1700" spc="28" dirty="0">
                <a:solidFill>
                  <a:srgbClr val="000000"/>
                </a:solidFill>
                <a:latin typeface="HSORAH+GillSansMT"/>
                <a:cs typeface="HSORAH+GillSansMT"/>
              </a:rPr>
              <a:t> </a:t>
            </a:r>
            <a:r>
              <a:rPr sz="1700" dirty="0">
                <a:solidFill>
                  <a:srgbClr val="000000"/>
                </a:solidFill>
                <a:latin typeface="HSORAH+GillSansMT"/>
                <a:cs typeface="HSORAH+GillSansMT"/>
              </a:rPr>
              <a:t>been </a:t>
            </a:r>
            <a:r>
              <a:rPr sz="1700" spc="-15" dirty="0">
                <a:solidFill>
                  <a:srgbClr val="000000"/>
                </a:solidFill>
                <a:latin typeface="HSORAH+GillSansMT"/>
                <a:cs typeface="HSORAH+GillSansMT"/>
              </a:rPr>
              <a:t>unaware</a:t>
            </a:r>
            <a:r>
              <a:rPr sz="1700" spc="15" dirty="0">
                <a:solidFill>
                  <a:srgbClr val="000000"/>
                </a:solidFill>
                <a:latin typeface="HSORAH+GillSansMT"/>
                <a:cs typeface="HSORAH+GillSansMT"/>
              </a:rPr>
              <a:t> </a:t>
            </a:r>
            <a:r>
              <a:rPr sz="1700" dirty="0">
                <a:solidFill>
                  <a:srgbClr val="000000"/>
                </a:solidFill>
                <a:latin typeface="HSORAH+GillSansMT"/>
                <a:cs typeface="HSORAH+GillSansMT"/>
              </a:rPr>
              <a:t>of during</a:t>
            </a:r>
          </a:p>
          <a:p>
            <a:pPr marL="228598" marR="0">
              <a:lnSpc>
                <a:spcPts val="1771"/>
              </a:lnSpc>
              <a:spcBef>
                <a:spcPts val="316"/>
              </a:spcBef>
              <a:spcAft>
                <a:spcPts val="0"/>
              </a:spcAft>
            </a:pPr>
            <a:r>
              <a:rPr sz="1700" dirty="0">
                <a:solidFill>
                  <a:srgbClr val="000000"/>
                </a:solidFill>
                <a:latin typeface="HSORAH+GillSansMT"/>
                <a:cs typeface="HSORAH+GillSansMT"/>
              </a:rPr>
              <a:t>this analysis.</a:t>
            </a:r>
          </a:p>
        </p:txBody>
      </p:sp>
    </p:spTree>
    <p:extLst>
      <p:ext uri="{BB962C8B-B14F-4D97-AF65-F5344CB8AC3E}">
        <p14:creationId xmlns:p14="http://schemas.microsoft.com/office/powerpoint/2010/main" val="1966022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4F75-BDA4-214A-8B74-8D9008A57E79}"/>
              </a:ext>
            </a:extLst>
          </p:cNvPr>
          <p:cNvSpPr>
            <a:spLocks noGrp="1"/>
          </p:cNvSpPr>
          <p:nvPr>
            <p:ph type="title"/>
          </p:nvPr>
        </p:nvSpPr>
        <p:spPr>
          <a:xfrm>
            <a:off x="1451579" y="804519"/>
            <a:ext cx="9603275" cy="1049235"/>
          </a:xfrm>
        </p:spPr>
        <p:txBody>
          <a:bodyPr>
            <a:normAutofit/>
          </a:bodyPr>
          <a:lstStyle/>
          <a:p>
            <a:r>
              <a:rPr lang="en-US" dirty="0"/>
              <a:t>Table of Contents</a:t>
            </a:r>
          </a:p>
        </p:txBody>
      </p:sp>
      <p:graphicFrame>
        <p:nvGraphicFramePr>
          <p:cNvPr id="5" name="Content Placeholder 2">
            <a:extLst>
              <a:ext uri="{FF2B5EF4-FFF2-40B4-BE49-F238E27FC236}">
                <a16:creationId xmlns:a16="http://schemas.microsoft.com/office/drawing/2014/main" id="{EDC11C9B-B079-4763-8426-AF85BC22D9D0}"/>
              </a:ext>
            </a:extLst>
          </p:cNvPr>
          <p:cNvGraphicFramePr>
            <a:graphicFrameLocks noGrp="1"/>
          </p:cNvGraphicFramePr>
          <p:nvPr>
            <p:ph idx="1"/>
            <p:extLst>
              <p:ext uri="{D42A27DB-BD31-4B8C-83A1-F6EECF244321}">
                <p14:modId xmlns:p14="http://schemas.microsoft.com/office/powerpoint/2010/main" val="602394803"/>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3E8F8D3F-9268-304B-A68A-63B3E706253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36975187"/>
      </p:ext>
    </p:extLst>
  </p:cSld>
  <p:clrMapOvr>
    <a:masterClrMapping/>
  </p:clrMapOvr>
  <mc:AlternateContent xmlns:mc="http://schemas.openxmlformats.org/markup-compatibility/2006" xmlns:p14="http://schemas.microsoft.com/office/powerpoint/2010/main">
    <mc:Choice Requires="p14">
      <p:transition spd="slow" p14:dur="2000" advTm="1491"/>
    </mc:Choice>
    <mc:Fallback xmlns="">
      <p:transition spd="slow" advTm="1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4F75-BDA4-214A-8B74-8D9008A57E79}"/>
              </a:ext>
            </a:extLst>
          </p:cNvPr>
          <p:cNvSpPr>
            <a:spLocks noGrp="1"/>
          </p:cNvSpPr>
          <p:nvPr>
            <p:ph type="title"/>
          </p:nvPr>
        </p:nvSpPr>
        <p:spPr>
          <a:xfrm>
            <a:off x="1451579" y="804519"/>
            <a:ext cx="9603275" cy="1049235"/>
          </a:xfrm>
        </p:spPr>
        <p:txBody>
          <a:bodyPr>
            <a:normAutofit/>
          </a:bodyPr>
          <a:lstStyle/>
          <a:p>
            <a:r>
              <a:rPr lang="en-US" dirty="0"/>
              <a:t>Table of Contents</a:t>
            </a:r>
          </a:p>
        </p:txBody>
      </p:sp>
      <p:graphicFrame>
        <p:nvGraphicFramePr>
          <p:cNvPr id="5" name="Content Placeholder 2">
            <a:extLst>
              <a:ext uri="{FF2B5EF4-FFF2-40B4-BE49-F238E27FC236}">
                <a16:creationId xmlns:a16="http://schemas.microsoft.com/office/drawing/2014/main" id="{EDC11C9B-B079-4763-8426-AF85BC22D9D0}"/>
              </a:ext>
            </a:extLst>
          </p:cNvPr>
          <p:cNvGraphicFramePr>
            <a:graphicFrameLocks noGrp="1"/>
          </p:cNvGraphicFramePr>
          <p:nvPr>
            <p:ph idx="1"/>
            <p:extLst>
              <p:ext uri="{D42A27DB-BD31-4B8C-83A1-F6EECF244321}">
                <p14:modId xmlns:p14="http://schemas.microsoft.com/office/powerpoint/2010/main" val="2886869746"/>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Audio 7">
            <a:hlinkClick r:id="" action="ppaction://media"/>
            <a:extLst>
              <a:ext uri="{FF2B5EF4-FFF2-40B4-BE49-F238E27FC236}">
                <a16:creationId xmlns:a16="http://schemas.microsoft.com/office/drawing/2014/main" id="{99E79BC5-3EB4-9A40-A0FA-BAE1372A5D8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16846213"/>
      </p:ext>
    </p:extLst>
  </p:cSld>
  <p:clrMapOvr>
    <a:masterClrMapping/>
  </p:clrMapOvr>
  <mc:AlternateContent xmlns:mc="http://schemas.openxmlformats.org/markup-compatibility/2006" xmlns:p14="http://schemas.microsoft.com/office/powerpoint/2010/main">
    <mc:Choice Requires="p14">
      <p:transition spd="slow" p14:dur="2000" advTm="1381"/>
    </mc:Choice>
    <mc:Fallback xmlns="">
      <p:transition spd="slow" advTm="1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E5254-9A97-3747-B9B9-5ADC058DEAE4}"/>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81AA5C32-0F66-BF41-8A6B-B0F4C10241E9}"/>
              </a:ext>
            </a:extLst>
          </p:cNvPr>
          <p:cNvSpPr>
            <a:spLocks noGrp="1"/>
          </p:cNvSpPr>
          <p:nvPr>
            <p:ph idx="1"/>
          </p:nvPr>
        </p:nvSpPr>
        <p:spPr/>
        <p:txBody>
          <a:bodyPr/>
          <a:lstStyle/>
          <a:p>
            <a:r>
              <a:rPr lang="en-US" dirty="0"/>
              <a:t>Identifying customers at-risk of changing services vital to business success. More funds expended attracting new customers than retaining old customers.</a:t>
            </a:r>
          </a:p>
          <a:p>
            <a:r>
              <a:rPr lang="en-US" dirty="0"/>
              <a:t>Development of classification model will assist with business retention efforts.</a:t>
            </a:r>
          </a:p>
          <a:p>
            <a:r>
              <a:rPr lang="en-US" dirty="0"/>
              <a:t>The goal of this analysis is to highlight the handful of customer characteristics that best portend future customer behaviors.</a:t>
            </a:r>
          </a:p>
        </p:txBody>
      </p:sp>
      <p:pic>
        <p:nvPicPr>
          <p:cNvPr id="7" name="Audio 6">
            <a:hlinkClick r:id="" action="ppaction://media"/>
            <a:extLst>
              <a:ext uri="{FF2B5EF4-FFF2-40B4-BE49-F238E27FC236}">
                <a16:creationId xmlns:a16="http://schemas.microsoft.com/office/drawing/2014/main" id="{3A4C28BF-C200-DD41-846A-0E52CF5A0A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66234390"/>
      </p:ext>
    </p:extLst>
  </p:cSld>
  <p:clrMapOvr>
    <a:masterClrMapping/>
  </p:clrMapOvr>
  <mc:AlternateContent xmlns:mc="http://schemas.openxmlformats.org/markup-compatibility/2006" xmlns:p14="http://schemas.microsoft.com/office/powerpoint/2010/main">
    <mc:Choice Requires="p14">
      <p:transition spd="slow" p14:dur="2000" advTm="37533"/>
    </mc:Choice>
    <mc:Fallback xmlns="">
      <p:transition spd="slow" advTm="37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4F75-BDA4-214A-8B74-8D9008A57E79}"/>
              </a:ext>
            </a:extLst>
          </p:cNvPr>
          <p:cNvSpPr>
            <a:spLocks noGrp="1"/>
          </p:cNvSpPr>
          <p:nvPr>
            <p:ph type="title"/>
          </p:nvPr>
        </p:nvSpPr>
        <p:spPr>
          <a:xfrm>
            <a:off x="1451579" y="804519"/>
            <a:ext cx="9603275" cy="1049235"/>
          </a:xfrm>
        </p:spPr>
        <p:txBody>
          <a:bodyPr>
            <a:normAutofit/>
          </a:bodyPr>
          <a:lstStyle/>
          <a:p>
            <a:r>
              <a:rPr lang="en-US" dirty="0"/>
              <a:t>Table of Contents</a:t>
            </a:r>
          </a:p>
        </p:txBody>
      </p:sp>
      <p:graphicFrame>
        <p:nvGraphicFramePr>
          <p:cNvPr id="5" name="Content Placeholder 2">
            <a:extLst>
              <a:ext uri="{FF2B5EF4-FFF2-40B4-BE49-F238E27FC236}">
                <a16:creationId xmlns:a16="http://schemas.microsoft.com/office/drawing/2014/main" id="{EDC11C9B-B079-4763-8426-AF85BC22D9D0}"/>
              </a:ext>
            </a:extLst>
          </p:cNvPr>
          <p:cNvGraphicFramePr>
            <a:graphicFrameLocks noGrp="1"/>
          </p:cNvGraphicFramePr>
          <p:nvPr>
            <p:ph idx="1"/>
            <p:extLst>
              <p:ext uri="{D42A27DB-BD31-4B8C-83A1-F6EECF244321}">
                <p14:modId xmlns:p14="http://schemas.microsoft.com/office/powerpoint/2010/main" val="3232899226"/>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6">
            <a:hlinkClick r:id="" action="ppaction://media"/>
            <a:extLst>
              <a:ext uri="{FF2B5EF4-FFF2-40B4-BE49-F238E27FC236}">
                <a16:creationId xmlns:a16="http://schemas.microsoft.com/office/drawing/2014/main" id="{64951661-3E60-8A44-B25A-5BD98466865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1349339"/>
      </p:ext>
    </p:extLst>
  </p:cSld>
  <p:clrMapOvr>
    <a:masterClrMapping/>
  </p:clrMapOvr>
  <mc:AlternateContent xmlns:mc="http://schemas.openxmlformats.org/markup-compatibility/2006" xmlns:p14="http://schemas.microsoft.com/office/powerpoint/2010/main">
    <mc:Choice Requires="p14">
      <p:transition spd="slow" p14:dur="2000" advTm="1231"/>
    </mc:Choice>
    <mc:Fallback xmlns="">
      <p:transition spd="slow" advTm="1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3EE7-8901-664A-8916-40DBE5FB1CB5}"/>
              </a:ext>
            </a:extLst>
          </p:cNvPr>
          <p:cNvSpPr>
            <a:spLocks noGrp="1"/>
          </p:cNvSpPr>
          <p:nvPr>
            <p:ph type="title"/>
          </p:nvPr>
        </p:nvSpPr>
        <p:spPr>
          <a:xfrm>
            <a:off x="1451579" y="804519"/>
            <a:ext cx="9603275" cy="1049235"/>
          </a:xfrm>
        </p:spPr>
        <p:txBody>
          <a:bodyPr>
            <a:normAutofit/>
          </a:bodyPr>
          <a:lstStyle/>
          <a:p>
            <a:r>
              <a:rPr lang="en-US" dirty="0"/>
              <a:t>Initial Impressions of Data Set</a:t>
            </a:r>
          </a:p>
        </p:txBody>
      </p:sp>
      <p:sp>
        <p:nvSpPr>
          <p:cNvPr id="3" name="Content Placeholder 2">
            <a:extLst>
              <a:ext uri="{FF2B5EF4-FFF2-40B4-BE49-F238E27FC236}">
                <a16:creationId xmlns:a16="http://schemas.microsoft.com/office/drawing/2014/main" id="{BCDAAE43-C981-F64C-9D8F-05D638FE0CBC}"/>
              </a:ext>
            </a:extLst>
          </p:cNvPr>
          <p:cNvSpPr>
            <a:spLocks noGrp="1"/>
          </p:cNvSpPr>
          <p:nvPr>
            <p:ph idx="1"/>
          </p:nvPr>
        </p:nvSpPr>
        <p:spPr>
          <a:xfrm>
            <a:off x="6892299" y="2015734"/>
            <a:ext cx="4162555" cy="3450613"/>
          </a:xfrm>
        </p:spPr>
        <p:txBody>
          <a:bodyPr>
            <a:normAutofit/>
          </a:bodyPr>
          <a:lstStyle/>
          <a:p>
            <a:r>
              <a:rPr lang="en-US" dirty="0"/>
              <a:t>Customers tend to stay with firm 85% of the time in dataset</a:t>
            </a:r>
          </a:p>
          <a:p>
            <a:r>
              <a:rPr lang="en-US" dirty="0"/>
              <a:t>What are the feature variables that are worth keeping for analysis versus those that are futile?</a:t>
            </a:r>
          </a:p>
          <a:p>
            <a:r>
              <a:rPr lang="en-US" dirty="0"/>
              <a:t>Are there any columns that we can dismiss at this moment?</a:t>
            </a:r>
          </a:p>
        </p:txBody>
      </p:sp>
      <p:pic>
        <p:nvPicPr>
          <p:cNvPr id="11" name="Audio 10">
            <a:hlinkClick r:id="" action="ppaction://media"/>
            <a:extLst>
              <a:ext uri="{FF2B5EF4-FFF2-40B4-BE49-F238E27FC236}">
                <a16:creationId xmlns:a16="http://schemas.microsoft.com/office/drawing/2014/main" id="{7ACF547B-A9E3-7444-B982-FD27C7BA36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pic>
        <p:nvPicPr>
          <p:cNvPr id="4" name="Picture 3">
            <a:extLst>
              <a:ext uri="{FF2B5EF4-FFF2-40B4-BE49-F238E27FC236}">
                <a16:creationId xmlns:a16="http://schemas.microsoft.com/office/drawing/2014/main" id="{7BAAB3F3-91A5-3E4B-B1F1-95CDFABCCE70}"/>
              </a:ext>
            </a:extLst>
          </p:cNvPr>
          <p:cNvPicPr>
            <a:picLocks noChangeAspect="1"/>
          </p:cNvPicPr>
          <p:nvPr/>
        </p:nvPicPr>
        <p:blipFill>
          <a:blip r:embed="rId6"/>
          <a:stretch>
            <a:fillRect/>
          </a:stretch>
        </p:blipFill>
        <p:spPr>
          <a:xfrm>
            <a:off x="1003868" y="2015734"/>
            <a:ext cx="4421366" cy="3200400"/>
          </a:xfrm>
          <a:prstGeom prst="rect">
            <a:avLst/>
          </a:prstGeom>
        </p:spPr>
      </p:pic>
    </p:spTree>
    <p:extLst>
      <p:ext uri="{BB962C8B-B14F-4D97-AF65-F5344CB8AC3E}">
        <p14:creationId xmlns:p14="http://schemas.microsoft.com/office/powerpoint/2010/main" val="324429113"/>
      </p:ext>
    </p:extLst>
  </p:cSld>
  <p:clrMapOvr>
    <a:masterClrMapping/>
  </p:clrMapOvr>
  <mc:AlternateContent xmlns:mc="http://schemas.openxmlformats.org/markup-compatibility/2006" xmlns:p14="http://schemas.microsoft.com/office/powerpoint/2010/main">
    <mc:Choice Requires="p14">
      <p:transition spd="slow" p14:dur="2000" advTm="169321"/>
    </mc:Choice>
    <mc:Fallback xmlns="">
      <p:transition spd="slow" advTm="169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12192000" cy="68580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1543019" y="851249"/>
            <a:ext cx="10541105" cy="1465881"/>
          </a:xfrm>
          <a:prstGeom prst="rect">
            <a:avLst/>
          </a:prstGeom>
        </p:spPr>
        <p:txBody>
          <a:bodyPr vert="horz" wrap="square" lIns="0" tIns="0" rIns="0" bIns="0" rtlCol="0">
            <a:spAutoFit/>
          </a:bodyPr>
          <a:lstStyle/>
          <a:p>
            <a:pPr marL="0" marR="0">
              <a:lnSpc>
                <a:spcPts val="3334"/>
              </a:lnSpc>
              <a:spcBef>
                <a:spcPts val="0"/>
              </a:spcBef>
              <a:spcAft>
                <a:spcPts val="0"/>
              </a:spcAft>
            </a:pPr>
            <a:r>
              <a:rPr sz="3200" dirty="0">
                <a:solidFill>
                  <a:srgbClr val="000000"/>
                </a:solidFill>
                <a:latin typeface="CBGCDE+GillSansMT"/>
                <a:cs typeface="CBGCDE+GillSansMT"/>
              </a:rPr>
              <a:t>CHURN BY </a:t>
            </a:r>
            <a:r>
              <a:rPr sz="3200" spc="-159" dirty="0">
                <a:solidFill>
                  <a:srgbClr val="000000"/>
                </a:solidFill>
                <a:latin typeface="CBGCDE+GillSansMT"/>
                <a:cs typeface="CBGCDE+GillSansMT"/>
              </a:rPr>
              <a:t>STAT</a:t>
            </a:r>
            <a:r>
              <a:rPr sz="3200" spc="-882" dirty="0">
                <a:solidFill>
                  <a:srgbClr val="000000"/>
                </a:solidFill>
                <a:latin typeface="CBGCDE+GillSansMT"/>
                <a:cs typeface="CBGCDE+GillSansMT"/>
              </a:rPr>
              <a:t> </a:t>
            </a:r>
            <a:r>
              <a:rPr sz="3200" dirty="0">
                <a:solidFill>
                  <a:srgbClr val="000000"/>
                </a:solidFill>
                <a:latin typeface="CBGCDE+GillSansMT"/>
                <a:cs typeface="CBGCDE+GillSansMT"/>
              </a:rPr>
              <a:t>E – IS CHURN</a:t>
            </a:r>
            <a:r>
              <a:rPr sz="3200" spc="-319" dirty="0">
                <a:solidFill>
                  <a:srgbClr val="000000"/>
                </a:solidFill>
                <a:latin typeface="CBGCDE+GillSansMT"/>
                <a:cs typeface="CBGCDE+GillSansMT"/>
              </a:rPr>
              <a:t> </a:t>
            </a:r>
            <a:r>
              <a:rPr sz="3200" dirty="0">
                <a:solidFill>
                  <a:srgbClr val="000000"/>
                </a:solidFill>
                <a:latin typeface="CBGCDE+GillSansMT"/>
                <a:cs typeface="CBGCDE+GillSansMT"/>
              </a:rPr>
              <a:t>A GEOGPRAPHICAL</a:t>
            </a:r>
          </a:p>
          <a:p>
            <a:pPr marL="0" marR="0">
              <a:lnSpc>
                <a:spcPts val="3334"/>
              </a:lnSpc>
              <a:spcBef>
                <a:spcPts val="73"/>
              </a:spcBef>
              <a:spcAft>
                <a:spcPts val="0"/>
              </a:spcAft>
            </a:pPr>
            <a:r>
              <a:rPr sz="3200" dirty="0">
                <a:solidFill>
                  <a:srgbClr val="000000"/>
                </a:solidFill>
                <a:latin typeface="CBGCDE+GillSansMT"/>
                <a:cs typeface="CBGCDE+GillSansMT"/>
              </a:rPr>
              <a:t>PHENOMENA</a:t>
            </a:r>
            <a:r>
              <a:rPr sz="3200" spc="571" dirty="0">
                <a:solidFill>
                  <a:srgbClr val="000000"/>
                </a:solidFill>
                <a:latin typeface="CBGCDE+GillSansMT"/>
                <a:cs typeface="CBGCDE+GillSansMT"/>
              </a:rPr>
              <a:t> </a:t>
            </a:r>
            <a:r>
              <a:rPr sz="3200" dirty="0">
                <a:solidFill>
                  <a:srgbClr val="000000"/>
                </a:solidFill>
                <a:latin typeface="CBGCDE+GillSansMT"/>
                <a:cs typeface="CBGCDE+GillSansMT"/>
              </a:rPr>
              <a:t>AS</a:t>
            </a:r>
            <a:r>
              <a:rPr sz="3200" spc="-403" dirty="0">
                <a:solidFill>
                  <a:srgbClr val="000000"/>
                </a:solidFill>
                <a:latin typeface="CBGCDE+GillSansMT"/>
                <a:cs typeface="CBGCDE+GillSansMT"/>
              </a:rPr>
              <a:t> </a:t>
            </a:r>
            <a:r>
              <a:rPr sz="3200" dirty="0">
                <a:solidFill>
                  <a:srgbClr val="000000"/>
                </a:solidFill>
                <a:latin typeface="CBGCDE+GillSansMT"/>
                <a:cs typeface="CBGCDE+GillSansMT"/>
              </a:rPr>
              <a:t>WELL?</a:t>
            </a:r>
          </a:p>
        </p:txBody>
      </p:sp>
      <p:sp>
        <p:nvSpPr>
          <p:cNvPr id="4" name="object 4"/>
          <p:cNvSpPr txBox="1"/>
          <p:nvPr/>
        </p:nvSpPr>
        <p:spPr>
          <a:xfrm>
            <a:off x="6983738" y="2128039"/>
            <a:ext cx="4563701" cy="1736849"/>
          </a:xfrm>
          <a:prstGeom prst="rect">
            <a:avLst/>
          </a:prstGeom>
        </p:spPr>
        <p:txBody>
          <a:bodyPr vert="horz" wrap="square" lIns="0" tIns="0" rIns="0" bIns="0" rtlCol="0">
            <a:spAutoFit/>
          </a:bodyPr>
          <a:lstStyle/>
          <a:p>
            <a:pPr marL="0" marR="0">
              <a:lnSpc>
                <a:spcPts val="2083"/>
              </a:lnSpc>
              <a:spcBef>
                <a:spcPts val="0"/>
              </a:spcBef>
              <a:spcAft>
                <a:spcPts val="0"/>
              </a:spcAft>
            </a:pPr>
            <a:r>
              <a:rPr sz="2000" dirty="0">
                <a:solidFill>
                  <a:srgbClr val="B61E41"/>
                </a:solidFill>
                <a:latin typeface="VGMTQC+ArialMT"/>
                <a:cs typeface="VGMTQC+ArialMT"/>
              </a:rPr>
              <a:t>•</a:t>
            </a:r>
            <a:r>
              <a:rPr sz="2000" spc="600" dirty="0">
                <a:solidFill>
                  <a:srgbClr val="B61E41"/>
                </a:solidFill>
                <a:latin typeface="Times New Roman"/>
                <a:cs typeface="Times New Roman"/>
              </a:rPr>
              <a:t> </a:t>
            </a:r>
            <a:r>
              <a:rPr sz="2000" spc="-17" dirty="0">
                <a:solidFill>
                  <a:srgbClr val="000000"/>
                </a:solidFill>
                <a:latin typeface="NDHOKV+GillSansMT"/>
                <a:cs typeface="NDHOKV+GillSansMT"/>
              </a:rPr>
              <a:t>For</a:t>
            </a:r>
            <a:r>
              <a:rPr sz="2000" dirty="0">
                <a:solidFill>
                  <a:srgbClr val="000000"/>
                </a:solidFill>
                <a:latin typeface="NDHOKV+GillSansMT"/>
                <a:cs typeface="NDHOKV+GillSansMT"/>
              </a:rPr>
              <a:t> states such as</a:t>
            </a:r>
            <a:r>
              <a:rPr sz="2000" spc="-250" dirty="0">
                <a:solidFill>
                  <a:srgbClr val="000000"/>
                </a:solidFill>
                <a:latin typeface="NDHOKV+GillSansMT"/>
                <a:cs typeface="NDHOKV+GillSansMT"/>
              </a:rPr>
              <a:t> </a:t>
            </a:r>
            <a:r>
              <a:rPr sz="2000" spc="-47" dirty="0">
                <a:solidFill>
                  <a:srgbClr val="000000"/>
                </a:solidFill>
                <a:latin typeface="NDHOKV+GillSansMT"/>
                <a:cs typeface="NDHOKV+GillSansMT"/>
              </a:rPr>
              <a:t>Texas,</a:t>
            </a:r>
            <a:r>
              <a:rPr sz="2000" spc="-158" dirty="0">
                <a:solidFill>
                  <a:srgbClr val="000000"/>
                </a:solidFill>
                <a:latin typeface="NDHOKV+GillSansMT"/>
                <a:cs typeface="NDHOKV+GillSansMT"/>
              </a:rPr>
              <a:t> </a:t>
            </a:r>
            <a:r>
              <a:rPr sz="2000" spc="-12" dirty="0">
                <a:solidFill>
                  <a:srgbClr val="000000"/>
                </a:solidFill>
                <a:latin typeface="NDHOKV+GillSansMT"/>
                <a:cs typeface="NDHOKV+GillSansMT"/>
              </a:rPr>
              <a:t>New</a:t>
            </a:r>
            <a:r>
              <a:rPr sz="2000" dirty="0">
                <a:solidFill>
                  <a:srgbClr val="000000"/>
                </a:solidFill>
                <a:latin typeface="NDHOKV+GillSansMT"/>
                <a:cs typeface="NDHOKV+GillSansMT"/>
              </a:rPr>
              <a:t> </a:t>
            </a:r>
            <a:r>
              <a:rPr sz="2000" spc="-11" dirty="0">
                <a:solidFill>
                  <a:srgbClr val="000000"/>
                </a:solidFill>
                <a:latin typeface="NDHOKV+GillSansMT"/>
                <a:cs typeface="NDHOKV+GillSansMT"/>
              </a:rPr>
              <a:t>Jersey</a:t>
            </a:r>
          </a:p>
          <a:p>
            <a:pPr marL="228600" marR="0">
              <a:lnSpc>
                <a:spcPts val="2083"/>
              </a:lnSpc>
              <a:spcBef>
                <a:spcPts val="724"/>
              </a:spcBef>
              <a:spcAft>
                <a:spcPts val="0"/>
              </a:spcAft>
            </a:pPr>
            <a:r>
              <a:rPr sz="2000" dirty="0">
                <a:solidFill>
                  <a:srgbClr val="000000"/>
                </a:solidFill>
                <a:latin typeface="NDHOKV+GillSansMT"/>
                <a:cs typeface="NDHOKV+GillSansMT"/>
              </a:rPr>
              <a:t>and Michigan;</a:t>
            </a:r>
            <a:r>
              <a:rPr sz="2000" spc="-199" dirty="0">
                <a:solidFill>
                  <a:srgbClr val="000000"/>
                </a:solidFill>
                <a:latin typeface="NDHOKV+GillSansMT"/>
                <a:cs typeface="NDHOKV+GillSansMT"/>
              </a:rPr>
              <a:t> </a:t>
            </a:r>
            <a:r>
              <a:rPr sz="2000" dirty="0">
                <a:solidFill>
                  <a:srgbClr val="000000"/>
                </a:solidFill>
                <a:latin typeface="NDHOKV+GillSansMT"/>
                <a:cs typeface="NDHOKV+GillSansMT"/>
              </a:rPr>
              <a:t>could churn be caused</a:t>
            </a:r>
          </a:p>
          <a:p>
            <a:pPr marL="228600" marR="0">
              <a:lnSpc>
                <a:spcPts val="2083"/>
              </a:lnSpc>
              <a:spcBef>
                <a:spcPts val="796"/>
              </a:spcBef>
              <a:spcAft>
                <a:spcPts val="0"/>
              </a:spcAft>
            </a:pPr>
            <a:r>
              <a:rPr sz="2000" spc="-18" dirty="0">
                <a:solidFill>
                  <a:srgbClr val="000000"/>
                </a:solidFill>
                <a:latin typeface="NDHOKV+GillSansMT"/>
                <a:cs typeface="NDHOKV+GillSansMT"/>
              </a:rPr>
              <a:t>by</a:t>
            </a:r>
            <a:r>
              <a:rPr sz="2000" spc="11" dirty="0">
                <a:solidFill>
                  <a:srgbClr val="000000"/>
                </a:solidFill>
                <a:latin typeface="NDHOKV+GillSansMT"/>
                <a:cs typeface="NDHOKV+GillSansMT"/>
              </a:rPr>
              <a:t> </a:t>
            </a:r>
            <a:r>
              <a:rPr sz="2000" dirty="0">
                <a:solidFill>
                  <a:srgbClr val="000000"/>
                </a:solidFill>
                <a:latin typeface="NDHOKV+GillSansMT"/>
                <a:cs typeface="NDHOKV+GillSansMT"/>
              </a:rPr>
              <a:t>something specific to these</a:t>
            </a:r>
          </a:p>
          <a:p>
            <a:pPr marL="228600" marR="0">
              <a:lnSpc>
                <a:spcPts val="2083"/>
              </a:lnSpc>
              <a:spcBef>
                <a:spcPts val="820"/>
              </a:spcBef>
              <a:spcAft>
                <a:spcPts val="0"/>
              </a:spcAft>
            </a:pPr>
            <a:r>
              <a:rPr sz="2000" dirty="0">
                <a:solidFill>
                  <a:srgbClr val="000000"/>
                </a:solidFill>
                <a:latin typeface="NDHOKV+GillSansMT"/>
                <a:cs typeface="NDHOKV+GillSansMT"/>
              </a:rPr>
              <a:t>localities?</a:t>
            </a:r>
          </a:p>
        </p:txBody>
      </p:sp>
      <p:sp>
        <p:nvSpPr>
          <p:cNvPr id="5" name="object 5"/>
          <p:cNvSpPr txBox="1"/>
          <p:nvPr/>
        </p:nvSpPr>
        <p:spPr>
          <a:xfrm>
            <a:off x="6983738" y="3716047"/>
            <a:ext cx="4498340" cy="1368042"/>
          </a:xfrm>
          <a:prstGeom prst="rect">
            <a:avLst/>
          </a:prstGeom>
        </p:spPr>
        <p:txBody>
          <a:bodyPr vert="horz" wrap="square" lIns="0" tIns="0" rIns="0" bIns="0" rtlCol="0">
            <a:spAutoFit/>
          </a:bodyPr>
          <a:lstStyle/>
          <a:p>
            <a:pPr marL="0" marR="0">
              <a:lnSpc>
                <a:spcPts val="2083"/>
              </a:lnSpc>
              <a:spcBef>
                <a:spcPts val="0"/>
              </a:spcBef>
              <a:spcAft>
                <a:spcPts val="0"/>
              </a:spcAft>
            </a:pPr>
            <a:r>
              <a:rPr sz="2000" dirty="0">
                <a:solidFill>
                  <a:srgbClr val="B61E41"/>
                </a:solidFill>
                <a:latin typeface="VGMTQC+ArialMT"/>
                <a:cs typeface="VGMTQC+ArialMT"/>
              </a:rPr>
              <a:t>•</a:t>
            </a:r>
            <a:r>
              <a:rPr sz="2000" spc="600" dirty="0">
                <a:solidFill>
                  <a:srgbClr val="B61E41"/>
                </a:solidFill>
                <a:latin typeface="Times New Roman"/>
                <a:cs typeface="Times New Roman"/>
              </a:rPr>
              <a:t> </a:t>
            </a:r>
            <a:r>
              <a:rPr sz="2000" dirty="0">
                <a:solidFill>
                  <a:srgbClr val="000000"/>
                </a:solidFill>
                <a:latin typeface="NDHOKV+GillSansMT"/>
                <a:cs typeface="NDHOKV+GillSansMT"/>
              </a:rPr>
              <a:t>Identifying</a:t>
            </a:r>
            <a:r>
              <a:rPr sz="2000" spc="-10" dirty="0">
                <a:solidFill>
                  <a:srgbClr val="000000"/>
                </a:solidFill>
                <a:latin typeface="NDHOKV+GillSansMT"/>
                <a:cs typeface="NDHOKV+GillSansMT"/>
              </a:rPr>
              <a:t> </a:t>
            </a:r>
            <a:r>
              <a:rPr sz="2000" dirty="0">
                <a:solidFill>
                  <a:srgbClr val="000000"/>
                </a:solidFill>
                <a:latin typeface="NDHOKV+GillSansMT"/>
                <a:cs typeface="NDHOKV+GillSansMT"/>
              </a:rPr>
              <a:t>exact cause of higher</a:t>
            </a:r>
          </a:p>
          <a:p>
            <a:pPr marL="228600" marR="0">
              <a:lnSpc>
                <a:spcPts val="2083"/>
              </a:lnSpc>
              <a:spcBef>
                <a:spcPts val="820"/>
              </a:spcBef>
              <a:spcAft>
                <a:spcPts val="0"/>
              </a:spcAft>
            </a:pPr>
            <a:r>
              <a:rPr sz="2000" dirty="0">
                <a:solidFill>
                  <a:srgbClr val="000000"/>
                </a:solidFill>
                <a:latin typeface="NDHOKV+GillSansMT"/>
                <a:cs typeface="NDHOKV+GillSansMT"/>
              </a:rPr>
              <a:t>churn in these specific states can be</a:t>
            </a:r>
          </a:p>
          <a:p>
            <a:pPr marL="228600" marR="0">
              <a:lnSpc>
                <a:spcPts val="2083"/>
              </a:lnSpc>
              <a:spcBef>
                <a:spcPts val="700"/>
              </a:spcBef>
              <a:spcAft>
                <a:spcPts val="0"/>
              </a:spcAft>
            </a:pPr>
            <a:r>
              <a:rPr sz="2000" dirty="0">
                <a:solidFill>
                  <a:srgbClr val="000000"/>
                </a:solidFill>
                <a:latin typeface="NDHOKV+GillSansMT"/>
                <a:cs typeface="NDHOKV+GillSansMT"/>
              </a:rPr>
              <a:t>valuable </a:t>
            </a:r>
            <a:r>
              <a:rPr sz="2000" spc="-20" dirty="0">
                <a:solidFill>
                  <a:srgbClr val="000000"/>
                </a:solidFill>
                <a:latin typeface="NDHOKV+GillSansMT"/>
                <a:cs typeface="NDHOKV+GillSansMT"/>
              </a:rPr>
              <a:t>after-work</a:t>
            </a:r>
            <a:r>
              <a:rPr sz="2000" spc="20" dirty="0">
                <a:solidFill>
                  <a:srgbClr val="000000"/>
                </a:solidFill>
                <a:latin typeface="NDHOKV+GillSansMT"/>
                <a:cs typeface="NDHOKV+GillSansMT"/>
              </a:rPr>
              <a:t> </a:t>
            </a:r>
            <a:r>
              <a:rPr sz="2000" spc="-12" dirty="0">
                <a:solidFill>
                  <a:srgbClr val="000000"/>
                </a:solidFill>
                <a:latin typeface="NDHOKV+GillSansMT"/>
                <a:cs typeface="NDHOKV+GillSansMT"/>
              </a:rPr>
              <a:t>opportunity.</a:t>
            </a:r>
          </a:p>
        </p:txBody>
      </p:sp>
    </p:spTree>
    <p:extLst>
      <p:ext uri="{BB962C8B-B14F-4D97-AF65-F5344CB8AC3E}">
        <p14:creationId xmlns:p14="http://schemas.microsoft.com/office/powerpoint/2010/main" val="2297511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9A7E-5BA3-424D-95E7-87D8F6B4966F}"/>
              </a:ext>
            </a:extLst>
          </p:cNvPr>
          <p:cNvSpPr>
            <a:spLocks noGrp="1"/>
          </p:cNvSpPr>
          <p:nvPr>
            <p:ph type="title"/>
          </p:nvPr>
        </p:nvSpPr>
        <p:spPr/>
        <p:txBody>
          <a:bodyPr/>
          <a:lstStyle/>
          <a:p>
            <a:r>
              <a:rPr lang="en-US" dirty="0" err="1"/>
              <a:t>MoSt</a:t>
            </a:r>
            <a:r>
              <a:rPr lang="en-US" dirty="0"/>
              <a:t> Important features related to churn</a:t>
            </a:r>
          </a:p>
        </p:txBody>
      </p:sp>
      <p:pic>
        <p:nvPicPr>
          <p:cNvPr id="4" name="Picture 3">
            <a:extLst>
              <a:ext uri="{FF2B5EF4-FFF2-40B4-BE49-F238E27FC236}">
                <a16:creationId xmlns:a16="http://schemas.microsoft.com/office/drawing/2014/main" id="{A309C380-F6C5-3546-9447-EFA3735EF761}"/>
              </a:ext>
            </a:extLst>
          </p:cNvPr>
          <p:cNvPicPr>
            <a:picLocks noChangeAspect="1"/>
          </p:cNvPicPr>
          <p:nvPr/>
        </p:nvPicPr>
        <p:blipFill>
          <a:blip r:embed="rId2"/>
          <a:stretch>
            <a:fillRect/>
          </a:stretch>
        </p:blipFill>
        <p:spPr>
          <a:xfrm>
            <a:off x="142874" y="1959682"/>
            <a:ext cx="11544201" cy="4297680"/>
          </a:xfrm>
          <a:prstGeom prst="rect">
            <a:avLst/>
          </a:prstGeom>
        </p:spPr>
      </p:pic>
    </p:spTree>
    <p:extLst>
      <p:ext uri="{BB962C8B-B14F-4D97-AF65-F5344CB8AC3E}">
        <p14:creationId xmlns:p14="http://schemas.microsoft.com/office/powerpoint/2010/main" val="4285142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23AB-9662-184B-9891-47CA5FCF3496}"/>
              </a:ext>
            </a:extLst>
          </p:cNvPr>
          <p:cNvSpPr>
            <a:spLocks noGrp="1"/>
          </p:cNvSpPr>
          <p:nvPr>
            <p:ph type="title"/>
          </p:nvPr>
        </p:nvSpPr>
        <p:spPr/>
        <p:txBody>
          <a:bodyPr/>
          <a:lstStyle/>
          <a:p>
            <a:r>
              <a:rPr lang="en-US" dirty="0"/>
              <a:t>Relationship between top 4 feature variables and Account Length/churn</a:t>
            </a:r>
          </a:p>
        </p:txBody>
      </p:sp>
      <p:pic>
        <p:nvPicPr>
          <p:cNvPr id="4" name="Picture 3">
            <a:extLst>
              <a:ext uri="{FF2B5EF4-FFF2-40B4-BE49-F238E27FC236}">
                <a16:creationId xmlns:a16="http://schemas.microsoft.com/office/drawing/2014/main" id="{6FA60775-CB09-384F-BDE2-A3AB0A983AAA}"/>
              </a:ext>
            </a:extLst>
          </p:cNvPr>
          <p:cNvPicPr>
            <a:picLocks noChangeAspect="1"/>
          </p:cNvPicPr>
          <p:nvPr/>
        </p:nvPicPr>
        <p:blipFill>
          <a:blip r:embed="rId2"/>
          <a:stretch>
            <a:fillRect/>
          </a:stretch>
        </p:blipFill>
        <p:spPr>
          <a:xfrm>
            <a:off x="415911" y="2362198"/>
            <a:ext cx="3091132" cy="2286000"/>
          </a:xfrm>
          <a:prstGeom prst="rect">
            <a:avLst/>
          </a:prstGeom>
        </p:spPr>
      </p:pic>
      <p:pic>
        <p:nvPicPr>
          <p:cNvPr id="5" name="Picture 4">
            <a:extLst>
              <a:ext uri="{FF2B5EF4-FFF2-40B4-BE49-F238E27FC236}">
                <a16:creationId xmlns:a16="http://schemas.microsoft.com/office/drawing/2014/main" id="{E253A5D8-F649-BC4D-A39C-B707C9386847}"/>
              </a:ext>
            </a:extLst>
          </p:cNvPr>
          <p:cNvPicPr>
            <a:picLocks noChangeAspect="1"/>
          </p:cNvPicPr>
          <p:nvPr/>
        </p:nvPicPr>
        <p:blipFill>
          <a:blip r:embed="rId3"/>
          <a:stretch>
            <a:fillRect/>
          </a:stretch>
        </p:blipFill>
        <p:spPr>
          <a:xfrm>
            <a:off x="3597260" y="2362198"/>
            <a:ext cx="2875472" cy="2286000"/>
          </a:xfrm>
          <a:prstGeom prst="rect">
            <a:avLst/>
          </a:prstGeom>
        </p:spPr>
      </p:pic>
      <p:pic>
        <p:nvPicPr>
          <p:cNvPr id="6" name="Picture 5">
            <a:extLst>
              <a:ext uri="{FF2B5EF4-FFF2-40B4-BE49-F238E27FC236}">
                <a16:creationId xmlns:a16="http://schemas.microsoft.com/office/drawing/2014/main" id="{00770D78-C231-994A-8E2E-F23D029ABFC9}"/>
              </a:ext>
            </a:extLst>
          </p:cNvPr>
          <p:cNvPicPr>
            <a:picLocks noChangeAspect="1"/>
          </p:cNvPicPr>
          <p:nvPr/>
        </p:nvPicPr>
        <p:blipFill>
          <a:blip r:embed="rId4"/>
          <a:stretch>
            <a:fillRect/>
          </a:stretch>
        </p:blipFill>
        <p:spPr>
          <a:xfrm>
            <a:off x="6411912" y="2362198"/>
            <a:ext cx="2875472" cy="2286000"/>
          </a:xfrm>
          <a:prstGeom prst="rect">
            <a:avLst/>
          </a:prstGeom>
        </p:spPr>
      </p:pic>
      <p:pic>
        <p:nvPicPr>
          <p:cNvPr id="7" name="Picture 6">
            <a:extLst>
              <a:ext uri="{FF2B5EF4-FFF2-40B4-BE49-F238E27FC236}">
                <a16:creationId xmlns:a16="http://schemas.microsoft.com/office/drawing/2014/main" id="{2A843899-9457-E644-8B4D-9B9CAFBE1CDA}"/>
              </a:ext>
            </a:extLst>
          </p:cNvPr>
          <p:cNvPicPr>
            <a:picLocks noChangeAspect="1"/>
          </p:cNvPicPr>
          <p:nvPr/>
        </p:nvPicPr>
        <p:blipFill>
          <a:blip r:embed="rId5"/>
          <a:stretch>
            <a:fillRect/>
          </a:stretch>
        </p:blipFill>
        <p:spPr>
          <a:xfrm>
            <a:off x="9169418" y="2362198"/>
            <a:ext cx="2875472" cy="2286000"/>
          </a:xfrm>
          <a:prstGeom prst="rect">
            <a:avLst/>
          </a:prstGeom>
        </p:spPr>
      </p:pic>
    </p:spTree>
    <p:extLst>
      <p:ext uri="{BB962C8B-B14F-4D97-AF65-F5344CB8AC3E}">
        <p14:creationId xmlns:p14="http://schemas.microsoft.com/office/powerpoint/2010/main" val="2825836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28EF6-8C87-2848-BFBF-7521157E3A05}"/>
              </a:ext>
            </a:extLst>
          </p:cNvPr>
          <p:cNvSpPr>
            <a:spLocks noGrp="1"/>
          </p:cNvSpPr>
          <p:nvPr>
            <p:ph type="title"/>
          </p:nvPr>
        </p:nvSpPr>
        <p:spPr/>
        <p:txBody>
          <a:bodyPr/>
          <a:lstStyle/>
          <a:p>
            <a:r>
              <a:rPr lang="en-US" dirty="0" err="1"/>
              <a:t>XGBOost</a:t>
            </a:r>
            <a:r>
              <a:rPr lang="en-US" dirty="0"/>
              <a:t> model performance – all variables versus feature selection</a:t>
            </a:r>
          </a:p>
        </p:txBody>
      </p:sp>
      <p:pic>
        <p:nvPicPr>
          <p:cNvPr id="5" name="Picture 4">
            <a:extLst>
              <a:ext uri="{FF2B5EF4-FFF2-40B4-BE49-F238E27FC236}">
                <a16:creationId xmlns:a16="http://schemas.microsoft.com/office/drawing/2014/main" id="{7E02A720-668F-C641-AB47-D16591322DDC}"/>
              </a:ext>
            </a:extLst>
          </p:cNvPr>
          <p:cNvPicPr>
            <a:picLocks noChangeAspect="1"/>
          </p:cNvPicPr>
          <p:nvPr/>
        </p:nvPicPr>
        <p:blipFill>
          <a:blip r:embed="rId2"/>
          <a:stretch>
            <a:fillRect/>
          </a:stretch>
        </p:blipFill>
        <p:spPr>
          <a:xfrm>
            <a:off x="1330307" y="1966906"/>
            <a:ext cx="4662853" cy="3383280"/>
          </a:xfrm>
          <a:prstGeom prst="rect">
            <a:avLst/>
          </a:prstGeom>
        </p:spPr>
      </p:pic>
      <p:pic>
        <p:nvPicPr>
          <p:cNvPr id="6" name="Picture 5">
            <a:extLst>
              <a:ext uri="{FF2B5EF4-FFF2-40B4-BE49-F238E27FC236}">
                <a16:creationId xmlns:a16="http://schemas.microsoft.com/office/drawing/2014/main" id="{A37834E6-528B-5149-A312-590557FA118F}"/>
              </a:ext>
            </a:extLst>
          </p:cNvPr>
          <p:cNvPicPr>
            <a:picLocks noChangeAspect="1"/>
          </p:cNvPicPr>
          <p:nvPr/>
        </p:nvPicPr>
        <p:blipFill>
          <a:blip r:embed="rId3"/>
          <a:stretch>
            <a:fillRect/>
          </a:stretch>
        </p:blipFill>
        <p:spPr>
          <a:xfrm>
            <a:off x="6759581" y="1966906"/>
            <a:ext cx="4662853" cy="3383280"/>
          </a:xfrm>
          <a:prstGeom prst="rect">
            <a:avLst/>
          </a:prstGeom>
        </p:spPr>
      </p:pic>
      <p:sp>
        <p:nvSpPr>
          <p:cNvPr id="7" name="object 4">
            <a:extLst>
              <a:ext uri="{FF2B5EF4-FFF2-40B4-BE49-F238E27FC236}">
                <a16:creationId xmlns:a16="http://schemas.microsoft.com/office/drawing/2014/main" id="{A9DD47F1-568B-C14F-9238-0E3A57F6A980}"/>
              </a:ext>
            </a:extLst>
          </p:cNvPr>
          <p:cNvSpPr txBox="1"/>
          <p:nvPr/>
        </p:nvSpPr>
        <p:spPr>
          <a:xfrm>
            <a:off x="2063116" y="5398490"/>
            <a:ext cx="3374256" cy="581099"/>
          </a:xfrm>
          <a:prstGeom prst="rect">
            <a:avLst/>
          </a:prstGeom>
        </p:spPr>
        <p:txBody>
          <a:bodyPr vert="horz" wrap="square" lIns="0" tIns="0" rIns="0" bIns="0" rtlCol="0">
            <a:spAutoFit/>
          </a:bodyPr>
          <a:lstStyle/>
          <a:p>
            <a:pPr marL="0" marR="0">
              <a:lnSpc>
                <a:spcPts val="1875"/>
              </a:lnSpc>
              <a:spcBef>
                <a:spcPts val="0"/>
              </a:spcBef>
              <a:spcAft>
                <a:spcPts val="0"/>
              </a:spcAft>
            </a:pPr>
            <a:r>
              <a:rPr sz="1800" dirty="0">
                <a:solidFill>
                  <a:srgbClr val="000000"/>
                </a:solidFill>
                <a:latin typeface="OLJHDB+GillSansMT"/>
                <a:cs typeface="OLJHDB+GillSansMT"/>
              </a:rPr>
              <a:t>Accuracy = 94.5% (all variables)</a:t>
            </a:r>
          </a:p>
        </p:txBody>
      </p:sp>
      <p:sp>
        <p:nvSpPr>
          <p:cNvPr id="8" name="object 5">
            <a:extLst>
              <a:ext uri="{FF2B5EF4-FFF2-40B4-BE49-F238E27FC236}">
                <a16:creationId xmlns:a16="http://schemas.microsoft.com/office/drawing/2014/main" id="{05399FFD-1642-144E-98ED-D2DBED801910}"/>
              </a:ext>
            </a:extLst>
          </p:cNvPr>
          <p:cNvSpPr txBox="1"/>
          <p:nvPr/>
        </p:nvSpPr>
        <p:spPr>
          <a:xfrm>
            <a:off x="7501905" y="5398490"/>
            <a:ext cx="2724129" cy="581099"/>
          </a:xfrm>
          <a:prstGeom prst="rect">
            <a:avLst/>
          </a:prstGeom>
        </p:spPr>
        <p:txBody>
          <a:bodyPr vert="horz" wrap="square" lIns="0" tIns="0" rIns="0" bIns="0" rtlCol="0">
            <a:spAutoFit/>
          </a:bodyPr>
          <a:lstStyle/>
          <a:p>
            <a:pPr marL="0" marR="0">
              <a:lnSpc>
                <a:spcPts val="1875"/>
              </a:lnSpc>
              <a:spcBef>
                <a:spcPts val="0"/>
              </a:spcBef>
              <a:spcAft>
                <a:spcPts val="0"/>
              </a:spcAft>
            </a:pPr>
            <a:r>
              <a:rPr sz="1800" dirty="0">
                <a:solidFill>
                  <a:srgbClr val="000000"/>
                </a:solidFill>
                <a:latin typeface="OLJHDB+GillSansMT"/>
                <a:cs typeface="OLJHDB+GillSansMT"/>
              </a:rPr>
              <a:t>Accuracy = 90.0% (top 4)</a:t>
            </a:r>
          </a:p>
        </p:txBody>
      </p:sp>
    </p:spTree>
    <p:extLst>
      <p:ext uri="{BB962C8B-B14F-4D97-AF65-F5344CB8AC3E}">
        <p14:creationId xmlns:p14="http://schemas.microsoft.com/office/powerpoint/2010/main" val="4892795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874</TotalTime>
  <Words>700</Words>
  <Application>Microsoft Macintosh PowerPoint</Application>
  <PresentationFormat>Widescreen</PresentationFormat>
  <Paragraphs>75</Paragraphs>
  <Slides>14</Slides>
  <Notes>5</Notes>
  <HiddenSlides>0</HiddenSlides>
  <MMClips>7</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Arial</vt:lpstr>
      <vt:lpstr>Calibri</vt:lpstr>
      <vt:lpstr>CBGCDE+GillSansMT</vt:lpstr>
      <vt:lpstr>Gill Sans MT</vt:lpstr>
      <vt:lpstr>HSORAH+GillSansMT</vt:lpstr>
      <vt:lpstr>NDHOKV+GillSansMT</vt:lpstr>
      <vt:lpstr>OLJHDB+GillSansMT</vt:lpstr>
      <vt:lpstr>PHWJAP+GillSansMT</vt:lpstr>
      <vt:lpstr>Times New Roman</vt:lpstr>
      <vt:lpstr>VGMTQC+ArialMT</vt:lpstr>
      <vt:lpstr>Gallery</vt:lpstr>
      <vt:lpstr>Telephone Customer Churn Analysis</vt:lpstr>
      <vt:lpstr>Table of Contents</vt:lpstr>
      <vt:lpstr>Executive Summary</vt:lpstr>
      <vt:lpstr>Table of Contents</vt:lpstr>
      <vt:lpstr>Initial Impressions of Data Set</vt:lpstr>
      <vt:lpstr>PowerPoint Presentation</vt:lpstr>
      <vt:lpstr>MoSt Important features related to churn</vt:lpstr>
      <vt:lpstr>Relationship between top 4 feature variables and Account Length/churn</vt:lpstr>
      <vt:lpstr>XGBOost model performance – all variables versus feature selection</vt:lpstr>
      <vt:lpstr>XGBOost model performance – all variables versus feature selection (CONT’D)</vt:lpstr>
      <vt:lpstr>Table of Contents</vt:lpstr>
      <vt:lpstr>Recommendations</vt:lpstr>
      <vt:lpstr>PowerPoint Presentation</vt:lpstr>
      <vt:lpstr>Table of Contents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Telephone Customer Churn Analysis</dc:title>
  <dc:creator>Jamaal Smith</dc:creator>
  <cp:lastModifiedBy>Jamaal Smith</cp:lastModifiedBy>
  <cp:revision>23</cp:revision>
  <dcterms:created xsi:type="dcterms:W3CDTF">2020-05-12T01:23:16Z</dcterms:created>
  <dcterms:modified xsi:type="dcterms:W3CDTF">2020-05-23T16:18:27Z</dcterms:modified>
</cp:coreProperties>
</file>